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14"/>
  </p:notesMasterIdLst>
  <p:sldIdLst>
    <p:sldId id="256" r:id="rId2"/>
    <p:sldId id="322" r:id="rId3"/>
    <p:sldId id="328" r:id="rId4"/>
    <p:sldId id="327" r:id="rId5"/>
    <p:sldId id="336" r:id="rId6"/>
    <p:sldId id="325" r:id="rId7"/>
    <p:sldId id="337" r:id="rId8"/>
    <p:sldId id="330" r:id="rId9"/>
    <p:sldId id="333" r:id="rId10"/>
    <p:sldId id="334" r:id="rId11"/>
    <p:sldId id="335" r:id="rId12"/>
    <p:sldId id="326" r:id="rId13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2B2"/>
    <a:srgbClr val="DDDDDD"/>
    <a:srgbClr val="000000"/>
    <a:srgbClr val="FFFF66"/>
    <a:srgbClr val="008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14" autoAdjust="0"/>
    <p:restoredTop sz="94660"/>
  </p:normalViewPr>
  <p:slideViewPr>
    <p:cSldViewPr>
      <p:cViewPr>
        <p:scale>
          <a:sx n="70" d="100"/>
          <a:sy n="70" d="100"/>
        </p:scale>
        <p:origin x="-1152" y="-8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3ABF48-FB2E-4E2A-A195-C0930FC4BC72}" type="datetimeFigureOut">
              <a:rPr lang="en-GB" smtClean="0"/>
              <a:t>29/09/2017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96E237-FBF9-49AF-9A2C-8ACAA9612F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1593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99CB7E6-7D1F-451A-AA09-88355FEAC2F4}" type="datetime3">
              <a:rPr lang="en-US" smtClean="0"/>
              <a:t>29 September 2017</a:t>
            </a:fld>
            <a:endParaRPr lang="en-GB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34AA1CF4-E968-4D48-A955-5371DE0FAF1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0B7E34-55E1-452C-894A-7EF0DB6F5214}" type="datetime3">
              <a:rPr lang="en-US" smtClean="0"/>
              <a:t>29 September 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D52A4F-DC69-4604-AB9B-6A08CE2775E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9C923577-6798-4CAC-8D97-A0CCAD396E34}" type="datetime3">
              <a:rPr lang="en-US" smtClean="0"/>
              <a:t>29 September 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C420D33-CAB9-43AB-9570-82221CE1591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38A169-37D4-45B0-9589-9D8B0D369CC2}" type="datetime3">
              <a:rPr lang="en-US" smtClean="0"/>
              <a:t>29 September 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7E290-D9F8-4B6D-B76B-403FD54749E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7C4518A-6CE4-45CE-A8AB-C5D7D687CAA1}" type="datetime3">
              <a:rPr lang="en-US" smtClean="0"/>
              <a:t>29 September 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618CAA4C-4296-4F40-BD27-A5747B43D31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35F7B9-9CA0-4F3E-930D-1E8FED13628B}" type="datetime3">
              <a:rPr lang="en-US" smtClean="0"/>
              <a:t>29 September 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0288F2-2F22-4FDA-A0A3-071D6B88E8D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611434-050D-4842-B865-3634A1725732}" type="datetime3">
              <a:rPr lang="en-US" smtClean="0"/>
              <a:t>29 September 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7C4559-9D60-4C44-A823-0A9967AD4B3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7F6ED5-1E57-4823-848D-96999DE8D521}" type="datetime3">
              <a:rPr lang="en-US" smtClean="0"/>
              <a:t>29 September 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711187-260F-4439-AB38-A5F3C92105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E0B92E3-A68E-48F6-AD0E-E6BE62D51660}" type="datetime3">
              <a:rPr lang="en-US" smtClean="0"/>
              <a:t>29 September 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A4BCBA-CE93-44D7-B41C-1D97B6E3F26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472F54-A48A-4DB8-82E8-6D5458A53002}" type="datetime3">
              <a:rPr lang="en-US" smtClean="0"/>
              <a:t>29 September 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386258-2F64-4034-920B-67A21D40F9D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664EAF-2909-4313-9FC2-3B4F13804F0A}" type="datetime3">
              <a:rPr lang="en-US" smtClean="0"/>
              <a:t>29 September 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5D0FD2-122F-4A89-B9BD-6B8AAAFA3B8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A4E08FCC-C312-4200-B679-1F038EEC6C99}" type="datetime3">
              <a:rPr lang="en-US" smtClean="0"/>
              <a:t>29 September 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37F0A6E-4ECB-46E6-B803-C0D3655B6B95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hf sldNum="0" hdr="0" ftr="0"/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o.uk/url?sa=i&amp;rct=j&amp;q=&amp;esrc=s&amp;frm=1&amp;source=images&amp;cd=&amp;cad=rja&amp;uact=8&amp;docid=F_PMe-Iy5pveIM&amp;tbnid=fVpEdZoiTLTuuM:&amp;ved=0CAUQjRw&amp;url=http://www.parentpayshop.co.uk/schools/Payments/3115400.html&amp;ei=v30EVIuyHZXJsQTf3YDgCw&amp;bvm=bv.74115972,d.ZGU&amp;psig=AFQjCNFsebPS4_ByNHHF5KMudfg1XHn3_g&amp;ust=1409666872994676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1520" y="1412776"/>
            <a:ext cx="7772400" cy="2262113"/>
          </a:xfrm>
        </p:spPr>
        <p:txBody>
          <a:bodyPr>
            <a:normAutofit/>
          </a:bodyPr>
          <a:lstStyle/>
          <a:p>
            <a:r>
              <a:rPr lang="en-GB" dirty="0" smtClean="0"/>
              <a:t>Supporting </a:t>
            </a:r>
            <a:br>
              <a:rPr lang="en-GB" dirty="0" smtClean="0"/>
            </a:br>
            <a:r>
              <a:rPr lang="en-GB" dirty="0" smtClean="0"/>
              <a:t>success </a:t>
            </a:r>
            <a:br>
              <a:rPr lang="en-GB" dirty="0" smtClean="0"/>
            </a:br>
            <a:r>
              <a:rPr lang="en-GB" dirty="0" smtClean="0"/>
              <a:t>in maths</a:t>
            </a:r>
            <a:endParaRPr lang="en-GB" dirty="0"/>
          </a:p>
        </p:txBody>
      </p:sp>
      <p:pic>
        <p:nvPicPr>
          <p:cNvPr id="4" name="Picture 2" descr="https://encrypted-tbn0.gstatic.com/images?q=tbn:ANd9GcRRNzobSO8xBkWB8GUtmtj-JrxqCrUXo1qbPlOLIYiYHtdiL4G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03958"/>
            <a:ext cx="2075681" cy="1761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1CC52-A2DB-45EE-A364-73C06F2675CE}" type="datetime3">
              <a:rPr lang="en-US" smtClean="0"/>
              <a:t>29 September 2017</a:t>
            </a:fld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47864" y="4077072"/>
            <a:ext cx="5114778" cy="1101248"/>
          </a:xfrm>
        </p:spPr>
        <p:txBody>
          <a:bodyPr/>
          <a:lstStyle/>
          <a:p>
            <a:r>
              <a:rPr lang="en-GB" dirty="0" smtClean="0"/>
              <a:t>How To Help At Home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Examples of </a:t>
            </a:r>
            <a:r>
              <a:rPr lang="en-GB" dirty="0" err="1" smtClean="0"/>
              <a:t>mindmaps</a:t>
            </a:r>
            <a:r>
              <a:rPr lang="en-GB" dirty="0" smtClean="0"/>
              <a:t> / flashcards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8A169-37D4-45B0-9589-9D8B0D369CC2}" type="datetime3">
              <a:rPr lang="en-US" smtClean="0"/>
              <a:t>29 September 2017</a:t>
            </a:fld>
            <a:endParaRPr lang="en-GB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634" y="1609725"/>
            <a:ext cx="6288132" cy="4846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2939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Examples of </a:t>
            </a:r>
            <a:r>
              <a:rPr lang="en-GB" dirty="0" err="1" smtClean="0"/>
              <a:t>mindmaps</a:t>
            </a:r>
            <a:r>
              <a:rPr lang="en-GB" dirty="0" smtClean="0"/>
              <a:t> / flashcards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8A169-37D4-45B0-9589-9D8B0D369CC2}" type="datetime3">
              <a:rPr lang="en-US" smtClean="0"/>
              <a:t>29 September 2017</a:t>
            </a:fld>
            <a:endParaRPr lang="en-GB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09" y="1609725"/>
            <a:ext cx="6905581" cy="4846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2939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8868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0330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444664"/>
          </a:xfrm>
        </p:spPr>
        <p:txBody>
          <a:bodyPr>
            <a:normAutofit/>
          </a:bodyPr>
          <a:lstStyle/>
          <a:p>
            <a:pPr algn="ctr"/>
            <a:r>
              <a:rPr lang="en-GB" sz="2800" dirty="0" smtClean="0"/>
              <a:t>Knowing what to focus on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7239000" cy="5475008"/>
          </a:xfrm>
        </p:spPr>
        <p:txBody>
          <a:bodyPr>
            <a:normAutofit/>
          </a:bodyPr>
          <a:lstStyle/>
          <a:p>
            <a:r>
              <a:rPr lang="en-GB" dirty="0" smtClean="0"/>
              <a:t>Students will have lists of topics areas they need to focus their revision on:</a:t>
            </a:r>
          </a:p>
          <a:p>
            <a:pPr lvl="1"/>
            <a:r>
              <a:rPr lang="en-GB" dirty="0" smtClean="0"/>
              <a:t>Pre-unit test revision list</a:t>
            </a:r>
          </a:p>
          <a:p>
            <a:pPr lvl="1"/>
            <a:r>
              <a:rPr lang="en-GB" dirty="0" smtClean="0"/>
              <a:t>Unit test analysis sheet (green sheets stuck in their books)</a:t>
            </a:r>
          </a:p>
          <a:p>
            <a:pPr lvl="1"/>
            <a:r>
              <a:rPr lang="en-GB" dirty="0" smtClean="0"/>
              <a:t>Revision packs with topic list (with hyperlinked video tutorials – new this year)</a:t>
            </a:r>
          </a:p>
          <a:p>
            <a:pPr lvl="1"/>
            <a:r>
              <a:rPr lang="en-GB" dirty="0" smtClean="0"/>
              <a:t>Teacher feedback in their exercise books</a:t>
            </a:r>
          </a:p>
          <a:p>
            <a:pPr lvl="1"/>
            <a:r>
              <a:rPr lang="en-GB" dirty="0" smtClean="0"/>
              <a:t>Mock analysis sheet</a:t>
            </a:r>
          </a:p>
          <a:p>
            <a:pPr lvl="1"/>
            <a:r>
              <a:rPr lang="en-GB" dirty="0" err="1" smtClean="0"/>
              <a:t>PiXL</a:t>
            </a:r>
            <a:r>
              <a:rPr lang="en-GB" dirty="0" smtClean="0"/>
              <a:t> </a:t>
            </a:r>
            <a:r>
              <a:rPr lang="en-GB" dirty="0" err="1" smtClean="0"/>
              <a:t>MathsApp</a:t>
            </a:r>
            <a:r>
              <a:rPr lang="en-GB" dirty="0" smtClean="0"/>
              <a:t> ‘Skills Overview’</a:t>
            </a:r>
          </a:p>
          <a:p>
            <a:endParaRPr lang="en-GB" dirty="0" smtClean="0"/>
          </a:p>
          <a:p>
            <a:r>
              <a:rPr lang="en-GB" dirty="0" smtClean="0"/>
              <a:t>Please ask students to focus on ‘Red’ areas rather than trying to revise everything</a:t>
            </a:r>
          </a:p>
        </p:txBody>
      </p:sp>
    </p:spTree>
    <p:extLst>
      <p:ext uri="{BB962C8B-B14F-4D97-AF65-F5344CB8AC3E}">
        <p14:creationId xmlns:p14="http://schemas.microsoft.com/office/powerpoint/2010/main" val="3327109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239000" cy="770344"/>
          </a:xfrm>
        </p:spPr>
        <p:txBody>
          <a:bodyPr/>
          <a:lstStyle/>
          <a:p>
            <a:r>
              <a:rPr lang="en-GB" sz="2500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9B639">
                        <a:tint val="13000"/>
                      </a:srgbClr>
                    </a:gs>
                    <a:gs pos="10000">
                      <a:srgbClr val="F9B639">
                        <a:tint val="20000"/>
                      </a:srgbClr>
                    </a:gs>
                    <a:gs pos="49000">
                      <a:srgbClr val="F9B639">
                        <a:tint val="70000"/>
                      </a:srgbClr>
                    </a:gs>
                    <a:gs pos="50000">
                      <a:srgbClr val="F9B639">
                        <a:tint val="97000"/>
                      </a:srgbClr>
                    </a:gs>
                    <a:gs pos="100000">
                      <a:srgbClr val="F9B639">
                        <a:tint val="20000"/>
                      </a:srgbClr>
                    </a:gs>
                  </a:gsLst>
                  <a:lin ang="5400000" scaled="1"/>
                </a:gradFill>
              </a:rPr>
              <a:t>How should students revise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7239000" cy="5403000"/>
          </a:xfrm>
        </p:spPr>
        <p:txBody>
          <a:bodyPr>
            <a:normAutofit lnSpcReduction="10000"/>
          </a:bodyPr>
          <a:lstStyle/>
          <a:p>
            <a:r>
              <a:rPr lang="en-GB" dirty="0"/>
              <a:t>Support students to plan when and where the revision will be done</a:t>
            </a:r>
          </a:p>
          <a:p>
            <a:r>
              <a:rPr lang="en-GB" dirty="0"/>
              <a:t>“The only way to learn Mathematics is to do Mathematics”</a:t>
            </a:r>
          </a:p>
          <a:p>
            <a:r>
              <a:rPr lang="en-GB" dirty="0"/>
              <a:t>Set aside 15-20 minutes, four times a week to some Mathematics (short sharp bursts)</a:t>
            </a:r>
          </a:p>
          <a:p>
            <a:r>
              <a:rPr lang="en-GB" dirty="0"/>
              <a:t>Use the gap analysis tools (either from test analyses or </a:t>
            </a:r>
            <a:r>
              <a:rPr lang="en-GB" dirty="0" err="1"/>
              <a:t>PiXL</a:t>
            </a:r>
            <a:r>
              <a:rPr lang="en-GB" dirty="0"/>
              <a:t> </a:t>
            </a:r>
            <a:r>
              <a:rPr lang="en-GB" dirty="0" err="1"/>
              <a:t>MathsApp</a:t>
            </a:r>
            <a:r>
              <a:rPr lang="en-GB" dirty="0"/>
              <a:t>) to prioritise specific areas to focus </a:t>
            </a:r>
            <a:r>
              <a:rPr lang="en-GB" dirty="0" smtClean="0"/>
              <a:t>on</a:t>
            </a:r>
          </a:p>
          <a:p>
            <a:r>
              <a:rPr lang="en-GB" dirty="0" smtClean="0"/>
              <a:t>Use the therapy resources on </a:t>
            </a:r>
            <a:r>
              <a:rPr lang="en-GB" dirty="0" err="1" smtClean="0"/>
              <a:t>MathsWatch</a:t>
            </a:r>
            <a:r>
              <a:rPr lang="en-GB" dirty="0" smtClean="0"/>
              <a:t>, </a:t>
            </a:r>
            <a:r>
              <a:rPr lang="en-GB" dirty="0" err="1" smtClean="0"/>
              <a:t>PiXL</a:t>
            </a:r>
            <a:r>
              <a:rPr lang="en-GB" dirty="0" smtClean="0"/>
              <a:t> </a:t>
            </a:r>
            <a:r>
              <a:rPr lang="en-GB" dirty="0" err="1" smtClean="0"/>
              <a:t>MathsApp</a:t>
            </a:r>
            <a:r>
              <a:rPr lang="en-GB" dirty="0" smtClean="0"/>
              <a:t> and Corbett Maths</a:t>
            </a:r>
            <a:endParaRPr lang="en-GB" dirty="0"/>
          </a:p>
          <a:p>
            <a:r>
              <a:rPr lang="en-GB" dirty="0"/>
              <a:t>Encourage the use of flash cards or </a:t>
            </a:r>
            <a:r>
              <a:rPr lang="en-GB" dirty="0" err="1"/>
              <a:t>mindmaps</a:t>
            </a:r>
            <a:r>
              <a:rPr lang="en-GB" dirty="0"/>
              <a:t> as reminders of weak areas</a:t>
            </a:r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8A169-37D4-45B0-9589-9D8B0D369CC2}" type="datetime3">
              <a:rPr lang="en-US" smtClean="0"/>
              <a:t>29 September 2017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3918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7239000" cy="626328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Cumulative testing resources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8A169-37D4-45B0-9589-9D8B0D369CC2}" type="datetime3">
              <a:rPr lang="en-US" smtClean="0"/>
              <a:t>29 September 2017</a:t>
            </a:fld>
            <a:endParaRPr lang="en-GB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" t="16910" r="58043" b="10720"/>
          <a:stretch/>
        </p:blipFill>
        <p:spPr bwMode="auto">
          <a:xfrm>
            <a:off x="84203" y="593105"/>
            <a:ext cx="2088232" cy="293265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73" t="15333" r="25711" b="7298"/>
          <a:stretch/>
        </p:blipFill>
        <p:spPr bwMode="auto">
          <a:xfrm>
            <a:off x="2699792" y="670350"/>
            <a:ext cx="2401963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22" t="16495" r="22242" b="35352"/>
          <a:stretch/>
        </p:blipFill>
        <p:spPr bwMode="auto">
          <a:xfrm>
            <a:off x="19115" y="3953079"/>
            <a:ext cx="4297529" cy="2923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8" t="13787" r="8190" b="6133"/>
          <a:stretch/>
        </p:blipFill>
        <p:spPr bwMode="auto">
          <a:xfrm>
            <a:off x="5413212" y="670350"/>
            <a:ext cx="3574701" cy="2646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99" t="17661" r="27147" b="6276"/>
          <a:stretch/>
        </p:blipFill>
        <p:spPr bwMode="auto">
          <a:xfrm>
            <a:off x="5101755" y="3532575"/>
            <a:ext cx="2582390" cy="332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 rot="20843583">
            <a:off x="-152875" y="1454849"/>
            <a:ext cx="2442737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Revision list</a:t>
            </a:r>
            <a:endParaRPr lang="en-US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730572" y="1729545"/>
            <a:ext cx="2442737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Practice homework</a:t>
            </a:r>
            <a:endParaRPr lang="en-US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979193" y="1470131"/>
            <a:ext cx="244273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TEST</a:t>
            </a:r>
            <a:endParaRPr lang="en-US" sz="4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5" name="Rectangle 14"/>
          <p:cNvSpPr/>
          <p:nvPr/>
        </p:nvSpPr>
        <p:spPr>
          <a:xfrm rot="1645844">
            <a:off x="5139904" y="4533567"/>
            <a:ext cx="244273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RAG analysis</a:t>
            </a:r>
            <a:endParaRPr lang="en-US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6" name="Rectangle 15"/>
          <p:cNvSpPr/>
          <p:nvPr/>
        </p:nvSpPr>
        <p:spPr>
          <a:xfrm rot="20214254">
            <a:off x="588294" y="4385934"/>
            <a:ext cx="302332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Even Better If – therapy and re-test</a:t>
            </a:r>
            <a:endParaRPr lang="en-US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1619672" y="1988840"/>
            <a:ext cx="1296144" cy="5743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ight Arrow 18"/>
          <p:cNvSpPr/>
          <p:nvPr/>
        </p:nvSpPr>
        <p:spPr>
          <a:xfrm>
            <a:off x="4932040" y="1785436"/>
            <a:ext cx="1296144" cy="5743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ight Arrow 19"/>
          <p:cNvSpPr/>
          <p:nvPr/>
        </p:nvSpPr>
        <p:spPr>
          <a:xfrm rot="5400000">
            <a:off x="6647404" y="3013503"/>
            <a:ext cx="1296144" cy="5743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ight Arrow 20"/>
          <p:cNvSpPr/>
          <p:nvPr/>
        </p:nvSpPr>
        <p:spPr>
          <a:xfrm rot="10800000">
            <a:off x="3603086" y="5098010"/>
            <a:ext cx="1296144" cy="5743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8759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4" grpId="0"/>
      <p:bldP spid="15" grpId="0"/>
      <p:bldP spid="16" grpId="0"/>
      <p:bldP spid="8" grpId="0" animBg="1"/>
      <p:bldP spid="19" grpId="0" animBg="1"/>
      <p:bldP spid="20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459" y="4972050"/>
            <a:ext cx="241935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66677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444664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Mock Exam process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8A169-37D4-45B0-9589-9D8B0D369CC2}" type="datetime3">
              <a:rPr lang="en-US" smtClean="0"/>
              <a:t>29 September 2017</a:t>
            </a:fld>
            <a:endParaRPr lang="en-GB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37" t="10996" r="6271" b="18712"/>
          <a:stretch/>
        </p:blipFill>
        <p:spPr bwMode="auto">
          <a:xfrm rot="5400000">
            <a:off x="400460" y="1191829"/>
            <a:ext cx="2880321" cy="2314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 rot="20843583">
            <a:off x="634791" y="1268517"/>
            <a:ext cx="2442737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Revision list and question pack</a:t>
            </a:r>
            <a:endParaRPr lang="en-US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3131840" y="2012403"/>
            <a:ext cx="1296144" cy="5743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98" t="11978" r="6786" b="4172"/>
          <a:stretch/>
        </p:blipFill>
        <p:spPr bwMode="auto">
          <a:xfrm>
            <a:off x="4716016" y="41446"/>
            <a:ext cx="3431698" cy="297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4" t="16910" r="21099" b="6025"/>
          <a:stretch/>
        </p:blipFill>
        <p:spPr bwMode="auto">
          <a:xfrm>
            <a:off x="5003217" y="3356992"/>
            <a:ext cx="2857295" cy="3019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5120742" y="1530127"/>
            <a:ext cx="244273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EXAM</a:t>
            </a:r>
            <a:endParaRPr lang="en-US" sz="4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0" name="Right Arrow 9"/>
          <p:cNvSpPr/>
          <p:nvPr/>
        </p:nvSpPr>
        <p:spPr>
          <a:xfrm rot="5400000">
            <a:off x="5783793" y="3285175"/>
            <a:ext cx="1296144" cy="5743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 rot="1645844">
            <a:off x="5139904" y="4533567"/>
            <a:ext cx="244273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RAG analysis</a:t>
            </a:r>
            <a:endParaRPr lang="en-US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4" name="Rectangle 13"/>
          <p:cNvSpPr/>
          <p:nvPr/>
        </p:nvSpPr>
        <p:spPr>
          <a:xfrm rot="20214254">
            <a:off x="341641" y="4410857"/>
            <a:ext cx="302332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Therapy and re-test</a:t>
            </a:r>
            <a:endParaRPr lang="en-US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5" name="Right Arrow 14"/>
          <p:cNvSpPr/>
          <p:nvPr/>
        </p:nvSpPr>
        <p:spPr>
          <a:xfrm rot="10800000">
            <a:off x="3603086" y="5098010"/>
            <a:ext cx="1296144" cy="5743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0012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/>
      <p:bldP spid="10" grpId="0" animBg="1"/>
      <p:bldP spid="13" grpId="0"/>
      <p:bldP spid="14" grpId="0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7239000" cy="372656"/>
          </a:xfrm>
        </p:spPr>
        <p:txBody>
          <a:bodyPr>
            <a:noAutofit/>
          </a:bodyPr>
          <a:lstStyle/>
          <a:p>
            <a:r>
              <a:rPr lang="en-GB" sz="4000" dirty="0" err="1" smtClean="0"/>
              <a:t>Mathswatch</a:t>
            </a:r>
            <a:r>
              <a:rPr lang="en-GB" sz="4000" dirty="0" smtClean="0"/>
              <a:t> </a:t>
            </a:r>
            <a:r>
              <a:rPr lang="en-GB" sz="4000" dirty="0" err="1" smtClean="0"/>
              <a:t>vle</a:t>
            </a:r>
            <a:r>
              <a:rPr lang="en-GB" sz="4000" dirty="0" smtClean="0"/>
              <a:t> </a:t>
            </a:r>
            <a:endParaRPr lang="en-GB" sz="40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Online resource – video tutorials and worksheets</a:t>
            </a:r>
          </a:p>
          <a:p>
            <a:r>
              <a:rPr lang="en-GB" dirty="0" smtClean="0"/>
              <a:t>Username: ‘student school </a:t>
            </a:r>
            <a:r>
              <a:rPr lang="en-GB" dirty="0" err="1" smtClean="0"/>
              <a:t>username’@fbaok</a:t>
            </a:r>
            <a:endParaRPr lang="en-GB" dirty="0" smtClean="0"/>
          </a:p>
          <a:p>
            <a:r>
              <a:rPr lang="en-GB" dirty="0" smtClean="0"/>
              <a:t>Password: hexagon</a:t>
            </a:r>
          </a:p>
          <a:p>
            <a:endParaRPr lang="en-GB" dirty="0"/>
          </a:p>
          <a:p>
            <a:r>
              <a:rPr lang="en-GB" dirty="0" smtClean="0"/>
              <a:t>Suggestions:</a:t>
            </a:r>
          </a:p>
          <a:p>
            <a:pPr lvl="1"/>
            <a:r>
              <a:rPr lang="en-GB" dirty="0" smtClean="0"/>
              <a:t>15-20 minutes per session</a:t>
            </a:r>
          </a:p>
          <a:p>
            <a:pPr lvl="1"/>
            <a:r>
              <a:rPr lang="en-GB" dirty="0" smtClean="0"/>
              <a:t>Encourage full working out </a:t>
            </a:r>
          </a:p>
          <a:p>
            <a:pPr lvl="1"/>
            <a:r>
              <a:rPr lang="en-GB" dirty="0" smtClean="0"/>
              <a:t>Use calculator (if appropriate)</a:t>
            </a:r>
          </a:p>
          <a:p>
            <a:pPr lvl="1"/>
            <a:r>
              <a:rPr lang="en-GB" dirty="0" smtClean="0"/>
              <a:t>Make a ‘flashcard’ or ‘</a:t>
            </a:r>
            <a:r>
              <a:rPr lang="en-GB" dirty="0" err="1" smtClean="0"/>
              <a:t>mindmap</a:t>
            </a:r>
            <a:r>
              <a:rPr lang="en-GB" dirty="0" smtClean="0"/>
              <a:t>’ if needed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0169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32696"/>
          </a:xfrm>
        </p:spPr>
        <p:txBody>
          <a:bodyPr/>
          <a:lstStyle/>
          <a:p>
            <a:r>
              <a:rPr lang="en-GB" dirty="0" err="1" smtClean="0"/>
              <a:t>PiXL</a:t>
            </a:r>
            <a:r>
              <a:rPr lang="en-GB" dirty="0" smtClean="0"/>
              <a:t> Maths app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Online resource – </a:t>
            </a:r>
            <a:r>
              <a:rPr lang="en-GB" dirty="0" smtClean="0"/>
              <a:t>video/</a:t>
            </a:r>
            <a:r>
              <a:rPr lang="en-GB" dirty="0" err="1" smtClean="0"/>
              <a:t>powerpoint</a:t>
            </a:r>
            <a:r>
              <a:rPr lang="en-GB" dirty="0" smtClean="0"/>
              <a:t> therapy materials; self marking questions; updated RAG skills analysis</a:t>
            </a:r>
            <a:endParaRPr lang="en-GB" dirty="0"/>
          </a:p>
          <a:p>
            <a:r>
              <a:rPr lang="en-GB" dirty="0" smtClean="0"/>
              <a:t>School ID: FB2562</a:t>
            </a:r>
          </a:p>
          <a:p>
            <a:r>
              <a:rPr lang="en-GB" dirty="0" smtClean="0"/>
              <a:t>Username</a:t>
            </a:r>
            <a:r>
              <a:rPr lang="en-GB" dirty="0"/>
              <a:t>: </a:t>
            </a:r>
            <a:r>
              <a:rPr lang="en-GB" dirty="0" smtClean="0"/>
              <a:t>initial and surname e.g. AOTHER Password</a:t>
            </a:r>
            <a:r>
              <a:rPr lang="en-GB" dirty="0"/>
              <a:t>: </a:t>
            </a:r>
            <a:r>
              <a:rPr lang="en-GB" dirty="0" smtClean="0"/>
              <a:t>same as username, e.g.  AOTHER</a:t>
            </a:r>
            <a:endParaRPr lang="en-GB" dirty="0"/>
          </a:p>
          <a:p>
            <a:endParaRPr lang="en-GB" dirty="0"/>
          </a:p>
          <a:p>
            <a:r>
              <a:rPr lang="en-GB" dirty="0"/>
              <a:t>Suggestions:</a:t>
            </a:r>
          </a:p>
          <a:p>
            <a:pPr lvl="1"/>
            <a:r>
              <a:rPr lang="en-GB" dirty="0"/>
              <a:t>15-20 minutes per session</a:t>
            </a:r>
          </a:p>
          <a:p>
            <a:pPr lvl="1"/>
            <a:r>
              <a:rPr lang="en-GB" dirty="0"/>
              <a:t>Encourage full working out </a:t>
            </a:r>
          </a:p>
          <a:p>
            <a:pPr lvl="1"/>
            <a:r>
              <a:rPr lang="en-GB" dirty="0"/>
              <a:t>Use calculator (if appropriate)</a:t>
            </a:r>
          </a:p>
          <a:p>
            <a:pPr lvl="1"/>
            <a:r>
              <a:rPr lang="en-GB" dirty="0"/>
              <a:t>Make a ‘flashcard’ or ‘</a:t>
            </a:r>
            <a:r>
              <a:rPr lang="en-GB" dirty="0" err="1"/>
              <a:t>mindmap</a:t>
            </a:r>
            <a:r>
              <a:rPr lang="en-GB" dirty="0"/>
              <a:t>’ if </a:t>
            </a:r>
            <a:r>
              <a:rPr lang="en-GB" dirty="0" smtClean="0"/>
              <a:t>needed</a:t>
            </a:r>
          </a:p>
          <a:p>
            <a:pPr lvl="1"/>
            <a:r>
              <a:rPr lang="en-GB" dirty="0" smtClean="0"/>
              <a:t>Monitor usage</a:t>
            </a:r>
            <a:endParaRPr lang="en-GB" dirty="0"/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8A169-37D4-45B0-9589-9D8B0D369CC2}" type="datetime3">
              <a:rPr lang="en-US" smtClean="0"/>
              <a:t>29 September 2017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4696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Examples of </a:t>
            </a:r>
            <a:r>
              <a:rPr lang="en-GB" dirty="0" err="1" smtClean="0"/>
              <a:t>mindmaps</a:t>
            </a:r>
            <a:r>
              <a:rPr lang="en-GB" dirty="0" smtClean="0"/>
              <a:t> / flashcards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8A169-37D4-45B0-9589-9D8B0D369CC2}" type="datetime3">
              <a:rPr lang="en-US" smtClean="0"/>
              <a:t>29 September 2017</a:t>
            </a:fld>
            <a:endParaRPr lang="en-GB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558" y="1609725"/>
            <a:ext cx="6276284" cy="4846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4518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Examples of </a:t>
            </a:r>
            <a:r>
              <a:rPr lang="en-GB" dirty="0" err="1" smtClean="0"/>
              <a:t>mindmaps</a:t>
            </a:r>
            <a:r>
              <a:rPr lang="en-GB" dirty="0" smtClean="0"/>
              <a:t> / flashcards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8A169-37D4-45B0-9589-9D8B0D369CC2}" type="datetime3">
              <a:rPr lang="en-US" smtClean="0"/>
              <a:t>29 September 2017</a:t>
            </a:fld>
            <a:endParaRPr lang="en-GB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11" y="1609725"/>
            <a:ext cx="6976577" cy="4846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2939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2193</TotalTime>
  <Words>354</Words>
  <Application>Microsoft Office PowerPoint</Application>
  <PresentationFormat>On-screen Show (4:3)</PresentationFormat>
  <Paragraphs>64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Opulent</vt:lpstr>
      <vt:lpstr>Supporting  success  in maths</vt:lpstr>
      <vt:lpstr>Knowing what to focus on</vt:lpstr>
      <vt:lpstr>How should students revise</vt:lpstr>
      <vt:lpstr>Cumulative testing resources</vt:lpstr>
      <vt:lpstr>Mock Exam process</vt:lpstr>
      <vt:lpstr>Mathswatch vle </vt:lpstr>
      <vt:lpstr>PiXL Maths app</vt:lpstr>
      <vt:lpstr>Examples of mindmaps / flashcards</vt:lpstr>
      <vt:lpstr>Examples of mindmaps / flashcards</vt:lpstr>
      <vt:lpstr>Examples of mindmaps / flashcards</vt:lpstr>
      <vt:lpstr>Examples of mindmaps / flashcards</vt:lpstr>
      <vt:lpstr>PowerPoint Presentation</vt:lpstr>
    </vt:vector>
  </TitlesOfParts>
  <Company>fbs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Frances Bardsley Academy</dc:title>
  <dc:creator>mjackson</dc:creator>
  <cp:lastModifiedBy>Wood, Katy</cp:lastModifiedBy>
  <cp:revision>109</cp:revision>
  <dcterms:created xsi:type="dcterms:W3CDTF">2012-10-16T19:13:35Z</dcterms:created>
  <dcterms:modified xsi:type="dcterms:W3CDTF">2017-09-29T11:31:43Z</dcterms:modified>
</cp:coreProperties>
</file>