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62" r:id="rId2"/>
  </p:sldMasterIdLst>
  <p:sldIdLst>
    <p:sldId id="256" r:id="rId3"/>
    <p:sldId id="292" r:id="rId4"/>
    <p:sldId id="294" r:id="rId5"/>
    <p:sldId id="295" r:id="rId6"/>
    <p:sldId id="267" r:id="rId7"/>
    <p:sldId id="270" r:id="rId8"/>
    <p:sldId id="274" r:id="rId9"/>
    <p:sldId id="275" r:id="rId10"/>
    <p:sldId id="277" r:id="rId11"/>
    <p:sldId id="279" r:id="rId12"/>
    <p:sldId id="280" r:id="rId13"/>
    <p:sldId id="281" r:id="rId14"/>
    <p:sldId id="282" r:id="rId15"/>
    <p:sldId id="288" r:id="rId16"/>
    <p:sldId id="296"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780" y="-6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flipH="1">
            <a:off x="2667000" y="0"/>
            <a:ext cx="6477000" cy="6858000"/>
          </a:xfrm>
          <a:prstGeom prst="rect">
            <a:avLst/>
          </a:prstGeom>
          <a:blipFill>
            <a:blip r:embed="rId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5" name="Straight Connector 4"/>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a:lstStyle>
            <a:extLst/>
          </a:lstStyle>
          <a:p>
            <a:pPr>
              <a:defRPr/>
            </a:pPr>
            <a:endParaRPr lang="en-US"/>
          </a:p>
        </p:txBody>
      </p:sp>
      <p:sp>
        <p:nvSpPr>
          <p:cNvPr id="12" name="Title 11"/>
          <p:cNvSpPr>
            <a:spLocks noGrp="1"/>
          </p:cNvSpPr>
          <p:nvPr>
            <p:ph type="ctrTitle"/>
          </p:nvPr>
        </p:nvSpPr>
        <p:spPr>
          <a:xfrm>
            <a:off x="3366868" y="533400"/>
            <a:ext cx="5105400" cy="2868168"/>
          </a:xfrm>
        </p:spPr>
        <p:txBody>
          <a:bodyPr>
            <a:noAutofit/>
          </a:bodyPr>
          <a:lstStyle>
            <a:lvl1pPr algn="r">
              <a:defRPr sz="4200" b="1"/>
            </a:lvl1pPr>
            <a:extLst/>
          </a:lstStyle>
          <a:p>
            <a:r>
              <a:rPr lang="en-US" smtClean="0"/>
              <a:t>Click to edit Master title style</a:t>
            </a:r>
            <a:endParaRPr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6" name="Date Placeholder 30"/>
          <p:cNvSpPr>
            <a:spLocks noGrp="1"/>
          </p:cNvSpPr>
          <p:nvPr>
            <p:ph type="dt" sz="half" idx="10"/>
          </p:nvPr>
        </p:nvSpPr>
        <p:spPr>
          <a:xfrm>
            <a:off x="5870575" y="6557963"/>
            <a:ext cx="2003425" cy="227012"/>
          </a:xfrm>
        </p:spPr>
        <p:txBody>
          <a:bodyPr/>
          <a:lstStyle>
            <a:lvl1pPr>
              <a:defRPr lang="en-US">
                <a:solidFill>
                  <a:srgbClr val="FFFFFF"/>
                </a:solidFill>
              </a:defRPr>
            </a:lvl1pPr>
            <a:extLst/>
          </a:lstStyle>
          <a:p>
            <a:pPr>
              <a:defRPr/>
            </a:pPr>
            <a:fld id="{F2A2946E-5888-4CE7-AF2E-E1E56A9D88A0}" type="datetimeFigureOut">
              <a:rPr lang="en-GB"/>
              <a:pPr>
                <a:defRPr/>
              </a:pPr>
              <a:t>02/10/2017</a:t>
            </a:fld>
            <a:endParaRPr lang="en-GB"/>
          </a:p>
        </p:txBody>
      </p:sp>
      <p:sp>
        <p:nvSpPr>
          <p:cNvPr id="7" name="Footer Placeholder 17"/>
          <p:cNvSpPr>
            <a:spLocks noGrp="1"/>
          </p:cNvSpPr>
          <p:nvPr>
            <p:ph type="ftr" sz="quarter" idx="11"/>
          </p:nvPr>
        </p:nvSpPr>
        <p:spPr>
          <a:xfrm>
            <a:off x="2819400" y="6557963"/>
            <a:ext cx="2927350" cy="228600"/>
          </a:xfrm>
        </p:spPr>
        <p:txBody>
          <a:bodyPr/>
          <a:lstStyle>
            <a:lvl1pPr>
              <a:defRPr lang="en-US">
                <a:solidFill>
                  <a:srgbClr val="FFFFFF"/>
                </a:solidFill>
              </a:defRPr>
            </a:lvl1pPr>
            <a:extLst/>
          </a:lstStyle>
          <a:p>
            <a:pPr>
              <a:defRPr/>
            </a:pPr>
            <a:endParaRPr lang="en-GB"/>
          </a:p>
        </p:txBody>
      </p:sp>
      <p:sp>
        <p:nvSpPr>
          <p:cNvPr id="8" name="Slide Number Placeholder 28"/>
          <p:cNvSpPr>
            <a:spLocks noGrp="1"/>
          </p:cNvSpPr>
          <p:nvPr>
            <p:ph type="sldNum" sz="quarter" idx="12"/>
          </p:nvPr>
        </p:nvSpPr>
        <p:spPr>
          <a:xfrm>
            <a:off x="7880350" y="6556375"/>
            <a:ext cx="588963" cy="228600"/>
          </a:xfrm>
        </p:spPr>
        <p:txBody>
          <a:bodyPr/>
          <a:lstStyle>
            <a:lvl1pPr>
              <a:defRPr lang="en-US">
                <a:solidFill>
                  <a:srgbClr val="FFFFFF"/>
                </a:solidFill>
              </a:defRPr>
            </a:lvl1pPr>
            <a:extLst/>
          </a:lstStyle>
          <a:p>
            <a:pPr>
              <a:defRPr/>
            </a:pPr>
            <a:fld id="{E82A6B7C-2BDE-4EB9-8FF5-4CB48937C7E0}" type="slidenum">
              <a:rPr lang="en-GB"/>
              <a:pPr>
                <a:defRPr/>
              </a:pPr>
              <a:t>‹#›</a:t>
            </a:fld>
            <a:endParaRPr lang="en-GB"/>
          </a:p>
        </p:txBody>
      </p:sp>
    </p:spTree>
    <p:extLst>
      <p:ext uri="{BB962C8B-B14F-4D97-AF65-F5344CB8AC3E}">
        <p14:creationId xmlns:p14="http://schemas.microsoft.com/office/powerpoint/2010/main" val="168495122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6"/>
          <p:cNvSpPr>
            <a:spLocks noGrp="1"/>
          </p:cNvSpPr>
          <p:nvPr>
            <p:ph type="dt" sz="half" idx="10"/>
          </p:nvPr>
        </p:nvSpPr>
        <p:spPr/>
        <p:txBody>
          <a:bodyPr/>
          <a:lstStyle>
            <a:lvl1pPr>
              <a:defRPr/>
            </a:lvl1pPr>
          </a:lstStyle>
          <a:p>
            <a:pPr>
              <a:defRPr/>
            </a:pPr>
            <a:fld id="{CD508938-CF60-4EAE-A0BF-51F26F17952F}" type="datetimeFigureOut">
              <a:rPr lang="en-GB"/>
              <a:pPr>
                <a:defRPr/>
              </a:pPr>
              <a:t>02/10/2017</a:t>
            </a:fld>
            <a:endParaRPr lang="en-GB"/>
          </a:p>
        </p:txBody>
      </p:sp>
      <p:sp>
        <p:nvSpPr>
          <p:cNvPr id="5" name="Footer Placeholder 3"/>
          <p:cNvSpPr>
            <a:spLocks noGrp="1"/>
          </p:cNvSpPr>
          <p:nvPr>
            <p:ph type="ftr" sz="quarter" idx="11"/>
          </p:nvPr>
        </p:nvSpPr>
        <p:spPr/>
        <p:txBody>
          <a:bodyPr/>
          <a:lstStyle>
            <a:lvl1pPr>
              <a:defRPr/>
            </a:lvl1pPr>
          </a:lstStyle>
          <a:p>
            <a:pPr>
              <a:defRPr/>
            </a:pPr>
            <a:endParaRPr lang="en-GB"/>
          </a:p>
        </p:txBody>
      </p:sp>
      <p:sp>
        <p:nvSpPr>
          <p:cNvPr id="6" name="Slide Number Placeholder 15"/>
          <p:cNvSpPr>
            <a:spLocks noGrp="1"/>
          </p:cNvSpPr>
          <p:nvPr>
            <p:ph type="sldNum" sz="quarter" idx="12"/>
          </p:nvPr>
        </p:nvSpPr>
        <p:spPr/>
        <p:txBody>
          <a:bodyPr/>
          <a:lstStyle>
            <a:lvl1pPr>
              <a:defRPr/>
            </a:lvl1pPr>
          </a:lstStyle>
          <a:p>
            <a:pPr>
              <a:defRPr/>
            </a:pPr>
            <a:fld id="{E7314F86-2F86-4F1B-840A-EF003DCF6300}" type="slidenum">
              <a:rPr lang="en-GB"/>
              <a:pPr>
                <a:defRPr/>
              </a:pPr>
              <a:t>‹#›</a:t>
            </a:fld>
            <a:endParaRPr lang="en-GB"/>
          </a:p>
        </p:txBody>
      </p:sp>
    </p:spTree>
    <p:extLst>
      <p:ext uri="{BB962C8B-B14F-4D97-AF65-F5344CB8AC3E}">
        <p14:creationId xmlns:p14="http://schemas.microsoft.com/office/powerpoint/2010/main" val="793210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243388" y="6557963"/>
            <a:ext cx="2001837" cy="227012"/>
          </a:xfrm>
        </p:spPr>
        <p:txBody>
          <a:bodyPr/>
          <a:lstStyle>
            <a:lvl1pPr>
              <a:defRPr/>
            </a:lvl1pPr>
            <a:extLst/>
          </a:lstStyle>
          <a:p>
            <a:pPr>
              <a:defRPr/>
            </a:pPr>
            <a:fld id="{19FF3A37-7BDF-46DC-9C8E-DCAA936455C3}" type="datetimeFigureOut">
              <a:rPr lang="en-GB"/>
              <a:pPr>
                <a:defRPr/>
              </a:pPr>
              <a:t>02/10/2017</a:t>
            </a:fld>
            <a:endParaRPr lang="en-GB"/>
          </a:p>
        </p:txBody>
      </p:sp>
      <p:sp>
        <p:nvSpPr>
          <p:cNvPr id="5" name="Footer Placeholder 4"/>
          <p:cNvSpPr>
            <a:spLocks noGrp="1"/>
          </p:cNvSpPr>
          <p:nvPr>
            <p:ph type="ftr" sz="quarter" idx="11"/>
          </p:nvPr>
        </p:nvSpPr>
        <p:spPr>
          <a:xfrm>
            <a:off x="457200" y="6556375"/>
            <a:ext cx="3657600" cy="228600"/>
          </a:xfrm>
        </p:spPr>
        <p:txBody>
          <a:bodyPr/>
          <a:lstStyle>
            <a:lvl1pPr>
              <a:defRPr/>
            </a:lvl1pPr>
            <a:extLst/>
          </a:lstStyle>
          <a:p>
            <a:pPr>
              <a:defRPr/>
            </a:pPr>
            <a:endParaRPr lang="en-GB"/>
          </a:p>
        </p:txBody>
      </p:sp>
      <p:sp>
        <p:nvSpPr>
          <p:cNvPr id="6" name="Slide Number Placeholder 5"/>
          <p:cNvSpPr>
            <a:spLocks noGrp="1"/>
          </p:cNvSpPr>
          <p:nvPr>
            <p:ph type="sldNum" sz="quarter" idx="12"/>
          </p:nvPr>
        </p:nvSpPr>
        <p:spPr>
          <a:xfrm>
            <a:off x="6254750" y="6553200"/>
            <a:ext cx="587375" cy="228600"/>
          </a:xfrm>
        </p:spPr>
        <p:txBody>
          <a:bodyPr/>
          <a:lstStyle>
            <a:lvl1pPr>
              <a:defRPr>
                <a:solidFill>
                  <a:schemeClr val="tx2"/>
                </a:solidFill>
              </a:defRPr>
            </a:lvl1pPr>
            <a:extLst/>
          </a:lstStyle>
          <a:p>
            <a:pPr>
              <a:defRPr/>
            </a:pPr>
            <a:fld id="{CB2B417D-F975-4B7D-A8D1-FDF0299C5AFE}" type="slidenum">
              <a:rPr lang="en-GB"/>
              <a:pPr>
                <a:defRPr/>
              </a:pPr>
              <a:t>‹#›</a:t>
            </a:fld>
            <a:endParaRPr lang="en-GB"/>
          </a:p>
        </p:txBody>
      </p:sp>
    </p:spTree>
    <p:extLst>
      <p:ext uri="{BB962C8B-B14F-4D97-AF65-F5344CB8AC3E}">
        <p14:creationId xmlns:p14="http://schemas.microsoft.com/office/powerpoint/2010/main" val="23237532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flipH="1">
            <a:off x="2667000" y="0"/>
            <a:ext cx="6477000" cy="6858000"/>
          </a:xfrm>
          <a:prstGeom prst="rect">
            <a:avLst/>
          </a:prstGeom>
          <a:blipFill>
            <a:blip r:embed="rId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solidFill>
                <a:prstClr val="white"/>
              </a:solidFill>
            </a:endParaRPr>
          </a:p>
        </p:txBody>
      </p:sp>
      <p:sp>
        <p:nvSpPr>
          <p:cNvPr id="5" name="Straight Connector 4"/>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a:lstStyle>
            <a:extLst/>
          </a:lstStyle>
          <a:p>
            <a:pPr>
              <a:defRPr/>
            </a:pPr>
            <a:endParaRPr lang="en-US" dirty="0">
              <a:solidFill>
                <a:prstClr val="black"/>
              </a:solidFill>
              <a:ea typeface="MS PGothic" pitchFamily="34" charset="-128"/>
            </a:endParaRPr>
          </a:p>
        </p:txBody>
      </p:sp>
      <p:sp>
        <p:nvSpPr>
          <p:cNvPr id="12" name="Title 11"/>
          <p:cNvSpPr>
            <a:spLocks noGrp="1"/>
          </p:cNvSpPr>
          <p:nvPr>
            <p:ph type="ctrTitle"/>
          </p:nvPr>
        </p:nvSpPr>
        <p:spPr>
          <a:xfrm>
            <a:off x="3366868" y="533400"/>
            <a:ext cx="5105400" cy="2868168"/>
          </a:xfrm>
        </p:spPr>
        <p:txBody>
          <a:bodyPr>
            <a:noAutofit/>
          </a:bodyPr>
          <a:lstStyle>
            <a:lvl1pPr algn="r">
              <a:defRPr sz="4200" b="1"/>
            </a:lvl1pPr>
            <a:extLst/>
          </a:lstStyle>
          <a:p>
            <a:r>
              <a:rPr lang="en-US" smtClean="0"/>
              <a:t>Click to edit Master title style</a:t>
            </a:r>
            <a:endParaRPr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6" name="Date Placeholder 30"/>
          <p:cNvSpPr>
            <a:spLocks noGrp="1"/>
          </p:cNvSpPr>
          <p:nvPr>
            <p:ph type="dt" sz="half" idx="10"/>
          </p:nvPr>
        </p:nvSpPr>
        <p:spPr>
          <a:xfrm>
            <a:off x="5870575" y="6557963"/>
            <a:ext cx="2003425" cy="227012"/>
          </a:xfrm>
        </p:spPr>
        <p:txBody>
          <a:bodyPr/>
          <a:lstStyle>
            <a:lvl1pPr>
              <a:defRPr>
                <a:solidFill>
                  <a:srgbClr val="FFFFFF"/>
                </a:solidFill>
              </a:defRPr>
            </a:lvl1pPr>
          </a:lstStyle>
          <a:p>
            <a:pPr>
              <a:defRPr/>
            </a:pPr>
            <a:fld id="{C55D26AF-B792-48E4-9098-FD36C045931A}" type="datetimeFigureOut">
              <a:rPr lang="en-GB" altLang="en-US"/>
              <a:pPr>
                <a:defRPr/>
              </a:pPr>
              <a:t>02/10/2017</a:t>
            </a:fld>
            <a:endParaRPr lang="en-GB" altLang="en-US"/>
          </a:p>
        </p:txBody>
      </p:sp>
      <p:sp>
        <p:nvSpPr>
          <p:cNvPr id="7" name="Footer Placeholder 17"/>
          <p:cNvSpPr>
            <a:spLocks noGrp="1"/>
          </p:cNvSpPr>
          <p:nvPr>
            <p:ph type="ftr" sz="quarter" idx="11"/>
          </p:nvPr>
        </p:nvSpPr>
        <p:spPr>
          <a:xfrm>
            <a:off x="2819400" y="6557963"/>
            <a:ext cx="2927350" cy="228600"/>
          </a:xfrm>
        </p:spPr>
        <p:txBody>
          <a:bodyPr/>
          <a:lstStyle>
            <a:lvl1pPr>
              <a:defRPr lang="en-US">
                <a:solidFill>
                  <a:srgbClr val="FFFFFF"/>
                </a:solidFill>
              </a:defRPr>
            </a:lvl1pPr>
            <a:extLst/>
          </a:lstStyle>
          <a:p>
            <a:pPr>
              <a:defRPr/>
            </a:pPr>
            <a:endParaRPr lang="en-GB"/>
          </a:p>
        </p:txBody>
      </p:sp>
      <p:sp>
        <p:nvSpPr>
          <p:cNvPr id="8" name="Slide Number Placeholder 28"/>
          <p:cNvSpPr>
            <a:spLocks noGrp="1"/>
          </p:cNvSpPr>
          <p:nvPr>
            <p:ph type="sldNum" sz="quarter" idx="12"/>
          </p:nvPr>
        </p:nvSpPr>
        <p:spPr>
          <a:xfrm>
            <a:off x="7880350" y="6556375"/>
            <a:ext cx="588963" cy="228600"/>
          </a:xfrm>
        </p:spPr>
        <p:txBody>
          <a:bodyPr/>
          <a:lstStyle>
            <a:lvl1pPr>
              <a:defRPr>
                <a:solidFill>
                  <a:srgbClr val="FFFFFF"/>
                </a:solidFill>
              </a:defRPr>
            </a:lvl1pPr>
          </a:lstStyle>
          <a:p>
            <a:pPr>
              <a:defRPr/>
            </a:pPr>
            <a:fld id="{584F896F-7F83-4839-A1B2-999789CBAA71}" type="slidenum">
              <a:rPr lang="en-GB" altLang="en-US"/>
              <a:pPr>
                <a:defRPr/>
              </a:pPr>
              <a:t>‹#›</a:t>
            </a:fld>
            <a:endParaRPr lang="en-GB" altLang="en-US"/>
          </a:p>
        </p:txBody>
      </p:sp>
    </p:spTree>
    <p:extLst>
      <p:ext uri="{BB962C8B-B14F-4D97-AF65-F5344CB8AC3E}">
        <p14:creationId xmlns:p14="http://schemas.microsoft.com/office/powerpoint/2010/main" val="1370177172"/>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6"/>
          <p:cNvSpPr>
            <a:spLocks noGrp="1"/>
          </p:cNvSpPr>
          <p:nvPr>
            <p:ph type="dt" sz="half" idx="10"/>
          </p:nvPr>
        </p:nvSpPr>
        <p:spPr/>
        <p:txBody>
          <a:bodyPr/>
          <a:lstStyle>
            <a:lvl1pPr>
              <a:defRPr/>
            </a:lvl1pPr>
          </a:lstStyle>
          <a:p>
            <a:pPr>
              <a:defRPr/>
            </a:pPr>
            <a:fld id="{AE9D69E2-F2AA-4984-8777-D0F9F3598DE5}" type="datetimeFigureOut">
              <a:rPr lang="en-GB" altLang="en-US"/>
              <a:pPr>
                <a:defRPr/>
              </a:pPr>
              <a:t>02/10/2017</a:t>
            </a:fld>
            <a:endParaRPr lang="en-GB" altLang="en-US"/>
          </a:p>
        </p:txBody>
      </p:sp>
      <p:sp>
        <p:nvSpPr>
          <p:cNvPr id="5" name="Footer Placeholder 3"/>
          <p:cNvSpPr>
            <a:spLocks noGrp="1"/>
          </p:cNvSpPr>
          <p:nvPr>
            <p:ph type="ftr" sz="quarter" idx="11"/>
          </p:nvPr>
        </p:nvSpPr>
        <p:spPr/>
        <p:txBody>
          <a:bodyPr/>
          <a:lstStyle>
            <a:lvl1pPr>
              <a:defRPr/>
            </a:lvl1pPr>
          </a:lstStyle>
          <a:p>
            <a:pPr>
              <a:defRPr/>
            </a:pPr>
            <a:endParaRPr lang="en-GB"/>
          </a:p>
        </p:txBody>
      </p:sp>
      <p:sp>
        <p:nvSpPr>
          <p:cNvPr id="6" name="Slide Number Placeholder 15"/>
          <p:cNvSpPr>
            <a:spLocks noGrp="1"/>
          </p:cNvSpPr>
          <p:nvPr>
            <p:ph type="sldNum" sz="quarter" idx="12"/>
          </p:nvPr>
        </p:nvSpPr>
        <p:spPr/>
        <p:txBody>
          <a:bodyPr/>
          <a:lstStyle>
            <a:lvl1pPr>
              <a:defRPr/>
            </a:lvl1pPr>
          </a:lstStyle>
          <a:p>
            <a:pPr>
              <a:defRPr/>
            </a:pPr>
            <a:fld id="{5F041ED9-C1D0-4B79-9820-B36A9816B98D}" type="slidenum">
              <a:rPr lang="en-GB" altLang="en-US"/>
              <a:pPr>
                <a:defRPr/>
              </a:pPr>
              <a:t>‹#›</a:t>
            </a:fld>
            <a:endParaRPr lang="en-GB" altLang="en-US"/>
          </a:p>
        </p:txBody>
      </p:sp>
    </p:spTree>
    <p:extLst>
      <p:ext uri="{BB962C8B-B14F-4D97-AF65-F5344CB8AC3E}">
        <p14:creationId xmlns:p14="http://schemas.microsoft.com/office/powerpoint/2010/main" val="2848802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anchor="t"/>
          <a:lstStyle>
            <a:lvl1pPr algn="r">
              <a:buNone/>
              <a:defRPr sz="4200" b="1" cap="all"/>
            </a:lvl1pPr>
            <a:extLst/>
          </a:lstStyle>
          <a:p>
            <a:r>
              <a:rPr lang="en-US" smtClean="0"/>
              <a:t>Click to edit Master title style</a:t>
            </a:r>
            <a:endParaRPr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4" name="Date Placeholder 3"/>
          <p:cNvSpPr>
            <a:spLocks noGrp="1"/>
          </p:cNvSpPr>
          <p:nvPr>
            <p:ph type="dt" sz="half" idx="10"/>
          </p:nvPr>
        </p:nvSpPr>
        <p:spPr>
          <a:xfrm>
            <a:off x="4724400" y="6556375"/>
            <a:ext cx="2001838" cy="227013"/>
          </a:xfrm>
        </p:spPr>
        <p:txBody>
          <a:bodyPr/>
          <a:lstStyle>
            <a:lvl1pPr>
              <a:defRPr/>
            </a:lvl1pPr>
          </a:lstStyle>
          <a:p>
            <a:pPr>
              <a:defRPr/>
            </a:pPr>
            <a:fld id="{9107A6C3-74EC-4D7A-A01F-CC14F27CBFD6}" type="datetimeFigureOut">
              <a:rPr lang="en-GB" altLang="en-US"/>
              <a:pPr>
                <a:defRPr/>
              </a:pPr>
              <a:t>02/10/2017</a:t>
            </a:fld>
            <a:endParaRPr lang="en-GB" altLang="en-US"/>
          </a:p>
        </p:txBody>
      </p:sp>
      <p:sp>
        <p:nvSpPr>
          <p:cNvPr id="5" name="Footer Placeholder 4"/>
          <p:cNvSpPr>
            <a:spLocks noGrp="1"/>
          </p:cNvSpPr>
          <p:nvPr>
            <p:ph type="ftr" sz="quarter" idx="11"/>
          </p:nvPr>
        </p:nvSpPr>
        <p:spPr>
          <a:xfrm>
            <a:off x="1735138" y="6556375"/>
            <a:ext cx="2895600" cy="228600"/>
          </a:xfrm>
        </p:spPr>
        <p:txBody>
          <a:bodyPr/>
          <a:lstStyle>
            <a:lvl1pPr>
              <a:defRPr>
                <a:solidFill>
                  <a:srgbClr val="B13F9A"/>
                </a:solidFill>
              </a:defRPr>
            </a:lvl1pPr>
            <a:extLst/>
          </a:lstStyle>
          <a:p>
            <a:pPr>
              <a:defRPr/>
            </a:pPr>
            <a:endParaRPr lang="en-GB"/>
          </a:p>
        </p:txBody>
      </p:sp>
      <p:sp>
        <p:nvSpPr>
          <p:cNvPr id="6" name="Slide Number Placeholder 5"/>
          <p:cNvSpPr>
            <a:spLocks noGrp="1"/>
          </p:cNvSpPr>
          <p:nvPr>
            <p:ph type="sldNum" sz="quarter" idx="12"/>
          </p:nvPr>
        </p:nvSpPr>
        <p:spPr>
          <a:xfrm>
            <a:off x="6734175" y="6554788"/>
            <a:ext cx="587375" cy="228600"/>
          </a:xfrm>
        </p:spPr>
        <p:txBody>
          <a:bodyPr/>
          <a:lstStyle>
            <a:lvl1pPr>
              <a:defRPr/>
            </a:lvl1pPr>
          </a:lstStyle>
          <a:p>
            <a:pPr>
              <a:defRPr/>
            </a:pPr>
            <a:fld id="{1F93522F-C878-4B30-9BB6-13FFDCFF758D}" type="slidenum">
              <a:rPr lang="en-GB" altLang="en-US"/>
              <a:pPr>
                <a:defRPr/>
              </a:pPr>
              <a:t>‹#›</a:t>
            </a:fld>
            <a:endParaRPr lang="en-GB" altLang="en-US"/>
          </a:p>
        </p:txBody>
      </p:sp>
    </p:spTree>
    <p:extLst>
      <p:ext uri="{BB962C8B-B14F-4D97-AF65-F5344CB8AC3E}">
        <p14:creationId xmlns:p14="http://schemas.microsoft.com/office/powerpoint/2010/main" val="3052956972"/>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457200"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178808"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6"/>
          <p:cNvSpPr>
            <a:spLocks noGrp="1"/>
          </p:cNvSpPr>
          <p:nvPr>
            <p:ph type="dt" sz="half" idx="10"/>
          </p:nvPr>
        </p:nvSpPr>
        <p:spPr/>
        <p:txBody>
          <a:bodyPr/>
          <a:lstStyle>
            <a:lvl1pPr>
              <a:defRPr/>
            </a:lvl1pPr>
          </a:lstStyle>
          <a:p>
            <a:pPr>
              <a:defRPr/>
            </a:pPr>
            <a:fld id="{4558160A-8A95-4FE4-9776-191401877145}" type="datetimeFigureOut">
              <a:rPr lang="en-GB" altLang="en-US"/>
              <a:pPr>
                <a:defRPr/>
              </a:pPr>
              <a:t>02/10/2017</a:t>
            </a:fld>
            <a:endParaRPr lang="en-GB" altLang="en-US"/>
          </a:p>
        </p:txBody>
      </p:sp>
      <p:sp>
        <p:nvSpPr>
          <p:cNvPr id="6" name="Footer Placeholder 3"/>
          <p:cNvSpPr>
            <a:spLocks noGrp="1"/>
          </p:cNvSpPr>
          <p:nvPr>
            <p:ph type="ftr" sz="quarter" idx="11"/>
          </p:nvPr>
        </p:nvSpPr>
        <p:spPr/>
        <p:txBody>
          <a:bodyPr/>
          <a:lstStyle>
            <a:lvl1pPr>
              <a:defRPr/>
            </a:lvl1pPr>
          </a:lstStyle>
          <a:p>
            <a:pPr>
              <a:defRPr/>
            </a:pPr>
            <a:endParaRPr lang="en-GB"/>
          </a:p>
        </p:txBody>
      </p:sp>
      <p:sp>
        <p:nvSpPr>
          <p:cNvPr id="7" name="Slide Number Placeholder 15"/>
          <p:cNvSpPr>
            <a:spLocks noGrp="1"/>
          </p:cNvSpPr>
          <p:nvPr>
            <p:ph type="sldNum" sz="quarter" idx="12"/>
          </p:nvPr>
        </p:nvSpPr>
        <p:spPr/>
        <p:txBody>
          <a:bodyPr/>
          <a:lstStyle>
            <a:lvl1pPr>
              <a:defRPr/>
            </a:lvl1pPr>
          </a:lstStyle>
          <a:p>
            <a:pPr>
              <a:defRPr/>
            </a:pPr>
            <a:fld id="{AD6A6868-3A1E-4F79-BC32-DDAEB858F57F}" type="slidenum">
              <a:rPr lang="en-GB" altLang="en-US"/>
              <a:pPr>
                <a:defRPr/>
              </a:pPr>
              <a:t>‹#›</a:t>
            </a:fld>
            <a:endParaRPr lang="en-GB" altLang="en-US"/>
          </a:p>
        </p:txBody>
      </p:sp>
    </p:spTree>
    <p:extLst>
      <p:ext uri="{BB962C8B-B14F-4D97-AF65-F5344CB8AC3E}">
        <p14:creationId xmlns:p14="http://schemas.microsoft.com/office/powerpoint/2010/main" val="12284393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26"/>
          <p:cNvSpPr>
            <a:spLocks noGrp="1"/>
          </p:cNvSpPr>
          <p:nvPr>
            <p:ph type="dt" sz="half" idx="10"/>
          </p:nvPr>
        </p:nvSpPr>
        <p:spPr/>
        <p:txBody>
          <a:bodyPr/>
          <a:lstStyle>
            <a:lvl1pPr>
              <a:defRPr/>
            </a:lvl1pPr>
          </a:lstStyle>
          <a:p>
            <a:pPr>
              <a:defRPr/>
            </a:pPr>
            <a:fld id="{4848484F-6FF3-4FA1-8BE2-EFC5BA26A13B}" type="datetimeFigureOut">
              <a:rPr lang="en-GB" altLang="en-US"/>
              <a:pPr>
                <a:defRPr/>
              </a:pPr>
              <a:t>02/10/2017</a:t>
            </a:fld>
            <a:endParaRPr lang="en-GB" altLang="en-US"/>
          </a:p>
        </p:txBody>
      </p:sp>
      <p:sp>
        <p:nvSpPr>
          <p:cNvPr id="8" name="Footer Placeholder 3"/>
          <p:cNvSpPr>
            <a:spLocks noGrp="1"/>
          </p:cNvSpPr>
          <p:nvPr>
            <p:ph type="ftr" sz="quarter" idx="11"/>
          </p:nvPr>
        </p:nvSpPr>
        <p:spPr/>
        <p:txBody>
          <a:bodyPr/>
          <a:lstStyle>
            <a:lvl1pPr>
              <a:defRPr/>
            </a:lvl1pPr>
          </a:lstStyle>
          <a:p>
            <a:pPr>
              <a:defRPr/>
            </a:pPr>
            <a:endParaRPr lang="en-GB"/>
          </a:p>
        </p:txBody>
      </p:sp>
      <p:sp>
        <p:nvSpPr>
          <p:cNvPr id="9" name="Slide Number Placeholder 15"/>
          <p:cNvSpPr>
            <a:spLocks noGrp="1"/>
          </p:cNvSpPr>
          <p:nvPr>
            <p:ph type="sldNum" sz="quarter" idx="12"/>
          </p:nvPr>
        </p:nvSpPr>
        <p:spPr/>
        <p:txBody>
          <a:bodyPr/>
          <a:lstStyle>
            <a:lvl1pPr>
              <a:defRPr/>
            </a:lvl1pPr>
          </a:lstStyle>
          <a:p>
            <a:pPr>
              <a:defRPr/>
            </a:pPr>
            <a:fld id="{769FFB8B-B737-43EF-8762-9858F8658606}" type="slidenum">
              <a:rPr lang="en-GB" altLang="en-US"/>
              <a:pPr>
                <a:defRPr/>
              </a:pPr>
              <a:t>‹#›</a:t>
            </a:fld>
            <a:endParaRPr lang="en-GB" altLang="en-US"/>
          </a:p>
        </p:txBody>
      </p:sp>
    </p:spTree>
    <p:extLst>
      <p:ext uri="{BB962C8B-B14F-4D97-AF65-F5344CB8AC3E}">
        <p14:creationId xmlns:p14="http://schemas.microsoft.com/office/powerpoint/2010/main" val="2030594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lang="en-US" smtClean="0"/>
              <a:t>Click to edit Master title style</a:t>
            </a:r>
            <a:endParaRPr lang="en-US"/>
          </a:p>
        </p:txBody>
      </p:sp>
      <p:sp>
        <p:nvSpPr>
          <p:cNvPr id="3" name="Date Placeholder 26"/>
          <p:cNvSpPr>
            <a:spLocks noGrp="1"/>
          </p:cNvSpPr>
          <p:nvPr>
            <p:ph type="dt" sz="half" idx="10"/>
          </p:nvPr>
        </p:nvSpPr>
        <p:spPr/>
        <p:txBody>
          <a:bodyPr/>
          <a:lstStyle>
            <a:lvl1pPr>
              <a:defRPr/>
            </a:lvl1pPr>
          </a:lstStyle>
          <a:p>
            <a:pPr>
              <a:defRPr/>
            </a:pPr>
            <a:fld id="{55AE3562-04A7-4C78-A891-7D30A65FCB27}" type="datetimeFigureOut">
              <a:rPr lang="en-GB" altLang="en-US"/>
              <a:pPr>
                <a:defRPr/>
              </a:pPr>
              <a:t>02/10/2017</a:t>
            </a:fld>
            <a:endParaRPr lang="en-GB" altLang="en-US"/>
          </a:p>
        </p:txBody>
      </p:sp>
      <p:sp>
        <p:nvSpPr>
          <p:cNvPr id="4" name="Footer Placeholder 3"/>
          <p:cNvSpPr>
            <a:spLocks noGrp="1"/>
          </p:cNvSpPr>
          <p:nvPr>
            <p:ph type="ftr" sz="quarter" idx="11"/>
          </p:nvPr>
        </p:nvSpPr>
        <p:spPr/>
        <p:txBody>
          <a:bodyPr/>
          <a:lstStyle>
            <a:lvl1pPr>
              <a:defRPr/>
            </a:lvl1pPr>
          </a:lstStyle>
          <a:p>
            <a:pPr>
              <a:defRPr/>
            </a:pPr>
            <a:endParaRPr lang="en-GB"/>
          </a:p>
        </p:txBody>
      </p:sp>
      <p:sp>
        <p:nvSpPr>
          <p:cNvPr id="5" name="Slide Number Placeholder 15"/>
          <p:cNvSpPr>
            <a:spLocks noGrp="1"/>
          </p:cNvSpPr>
          <p:nvPr>
            <p:ph type="sldNum" sz="quarter" idx="12"/>
          </p:nvPr>
        </p:nvSpPr>
        <p:spPr/>
        <p:txBody>
          <a:bodyPr/>
          <a:lstStyle>
            <a:lvl1pPr>
              <a:defRPr/>
            </a:lvl1pPr>
          </a:lstStyle>
          <a:p>
            <a:pPr>
              <a:defRPr/>
            </a:pPr>
            <a:fld id="{B3751293-5917-47AF-92B5-5885CBF5C02C}" type="slidenum">
              <a:rPr lang="en-GB" altLang="en-US"/>
              <a:pPr>
                <a:defRPr/>
              </a:pPr>
              <a:t>‹#›</a:t>
            </a:fld>
            <a:endParaRPr lang="en-GB" altLang="en-US"/>
          </a:p>
        </p:txBody>
      </p:sp>
    </p:spTree>
    <p:extLst>
      <p:ext uri="{BB962C8B-B14F-4D97-AF65-F5344CB8AC3E}">
        <p14:creationId xmlns:p14="http://schemas.microsoft.com/office/powerpoint/2010/main" val="20909877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6"/>
          <p:cNvSpPr>
            <a:spLocks noGrp="1"/>
          </p:cNvSpPr>
          <p:nvPr>
            <p:ph type="dt" sz="half" idx="10"/>
          </p:nvPr>
        </p:nvSpPr>
        <p:spPr/>
        <p:txBody>
          <a:bodyPr/>
          <a:lstStyle>
            <a:lvl1pPr>
              <a:defRPr/>
            </a:lvl1pPr>
          </a:lstStyle>
          <a:p>
            <a:pPr>
              <a:defRPr/>
            </a:pPr>
            <a:fld id="{1C78DEBE-D395-4125-94D2-DB620B03BEBB}" type="datetimeFigureOut">
              <a:rPr lang="en-GB" altLang="en-US"/>
              <a:pPr>
                <a:defRPr/>
              </a:pPr>
              <a:t>02/10/2017</a:t>
            </a:fld>
            <a:endParaRPr lang="en-GB" altLang="en-US"/>
          </a:p>
        </p:txBody>
      </p:sp>
      <p:sp>
        <p:nvSpPr>
          <p:cNvPr id="3" name="Footer Placeholder 3"/>
          <p:cNvSpPr>
            <a:spLocks noGrp="1"/>
          </p:cNvSpPr>
          <p:nvPr>
            <p:ph type="ftr" sz="quarter" idx="11"/>
          </p:nvPr>
        </p:nvSpPr>
        <p:spPr/>
        <p:txBody>
          <a:bodyPr/>
          <a:lstStyle>
            <a:lvl1pPr>
              <a:defRPr/>
            </a:lvl1pPr>
          </a:lstStyle>
          <a:p>
            <a:pPr>
              <a:defRPr/>
            </a:pPr>
            <a:endParaRPr lang="en-GB"/>
          </a:p>
        </p:txBody>
      </p:sp>
      <p:sp>
        <p:nvSpPr>
          <p:cNvPr id="4" name="Slide Number Placeholder 15"/>
          <p:cNvSpPr>
            <a:spLocks noGrp="1"/>
          </p:cNvSpPr>
          <p:nvPr>
            <p:ph type="sldNum" sz="quarter" idx="12"/>
          </p:nvPr>
        </p:nvSpPr>
        <p:spPr/>
        <p:txBody>
          <a:bodyPr/>
          <a:lstStyle>
            <a:lvl1pPr>
              <a:defRPr/>
            </a:lvl1pPr>
          </a:lstStyle>
          <a:p>
            <a:pPr>
              <a:defRPr/>
            </a:pPr>
            <a:fld id="{833C9314-493B-495F-A96F-06AE363AA873}" type="slidenum">
              <a:rPr lang="en-GB" altLang="en-US"/>
              <a:pPr>
                <a:defRPr/>
              </a:pPr>
              <a:t>‹#›</a:t>
            </a:fld>
            <a:endParaRPr lang="en-GB" altLang="en-US"/>
          </a:p>
        </p:txBody>
      </p:sp>
    </p:spTree>
    <p:extLst>
      <p:ext uri="{BB962C8B-B14F-4D97-AF65-F5344CB8AC3E}">
        <p14:creationId xmlns:p14="http://schemas.microsoft.com/office/powerpoint/2010/main" val="27390236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lstStyle>
            <a:lvl1pPr algn="l">
              <a:buNone/>
              <a:defRPr lang="en-US" sz="2400" baseline="0" smtClean="0"/>
            </a:lvl1pPr>
            <a:extLst/>
          </a:lstStyle>
          <a:p>
            <a:r>
              <a:rPr lang="en-US" smtClean="0"/>
              <a:t>Click to edit Master title style</a:t>
            </a:r>
            <a:endParaRPr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lIns="45720" tIns="0" rIns="0" bIns="0" spcCol="0" rtlCol="0" fromWordArt="0" forceAA="0">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6"/>
          <p:cNvSpPr>
            <a:spLocks noGrp="1"/>
          </p:cNvSpPr>
          <p:nvPr>
            <p:ph type="dt" sz="half" idx="10"/>
          </p:nvPr>
        </p:nvSpPr>
        <p:spPr/>
        <p:txBody>
          <a:bodyPr/>
          <a:lstStyle>
            <a:lvl1pPr>
              <a:defRPr/>
            </a:lvl1pPr>
          </a:lstStyle>
          <a:p>
            <a:pPr>
              <a:defRPr/>
            </a:pPr>
            <a:fld id="{2E2E2716-AFA2-4855-AE7F-177EBB4FB303}" type="datetimeFigureOut">
              <a:rPr lang="en-GB" altLang="en-US"/>
              <a:pPr>
                <a:defRPr/>
              </a:pPr>
              <a:t>02/10/2017</a:t>
            </a:fld>
            <a:endParaRPr lang="en-GB" altLang="en-US"/>
          </a:p>
        </p:txBody>
      </p:sp>
      <p:sp>
        <p:nvSpPr>
          <p:cNvPr id="6" name="Footer Placeholder 3"/>
          <p:cNvSpPr>
            <a:spLocks noGrp="1"/>
          </p:cNvSpPr>
          <p:nvPr>
            <p:ph type="ftr" sz="quarter" idx="11"/>
          </p:nvPr>
        </p:nvSpPr>
        <p:spPr/>
        <p:txBody>
          <a:bodyPr/>
          <a:lstStyle>
            <a:lvl1pPr>
              <a:defRPr/>
            </a:lvl1pPr>
          </a:lstStyle>
          <a:p>
            <a:pPr>
              <a:defRPr/>
            </a:pPr>
            <a:endParaRPr lang="en-GB"/>
          </a:p>
        </p:txBody>
      </p:sp>
      <p:sp>
        <p:nvSpPr>
          <p:cNvPr id="7" name="Slide Number Placeholder 15"/>
          <p:cNvSpPr>
            <a:spLocks noGrp="1"/>
          </p:cNvSpPr>
          <p:nvPr>
            <p:ph type="sldNum" sz="quarter" idx="12"/>
          </p:nvPr>
        </p:nvSpPr>
        <p:spPr/>
        <p:txBody>
          <a:bodyPr/>
          <a:lstStyle>
            <a:lvl1pPr>
              <a:defRPr/>
            </a:lvl1pPr>
          </a:lstStyle>
          <a:p>
            <a:pPr>
              <a:defRPr/>
            </a:pPr>
            <a:fld id="{3E38672D-4091-4424-AD2B-9F1378289368}" type="slidenum">
              <a:rPr lang="en-GB" altLang="en-US"/>
              <a:pPr>
                <a:defRPr/>
              </a:pPr>
              <a:t>‹#›</a:t>
            </a:fld>
            <a:endParaRPr lang="en-GB" altLang="en-US"/>
          </a:p>
        </p:txBody>
      </p:sp>
    </p:spTree>
    <p:extLst>
      <p:ext uri="{BB962C8B-B14F-4D97-AF65-F5344CB8AC3E}">
        <p14:creationId xmlns:p14="http://schemas.microsoft.com/office/powerpoint/2010/main" val="1842361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6"/>
          <p:cNvSpPr>
            <a:spLocks noGrp="1"/>
          </p:cNvSpPr>
          <p:nvPr>
            <p:ph type="dt" sz="half" idx="10"/>
          </p:nvPr>
        </p:nvSpPr>
        <p:spPr/>
        <p:txBody>
          <a:bodyPr/>
          <a:lstStyle>
            <a:lvl1pPr>
              <a:defRPr/>
            </a:lvl1pPr>
          </a:lstStyle>
          <a:p>
            <a:pPr>
              <a:defRPr/>
            </a:pPr>
            <a:fld id="{A6C9838B-99EC-476F-9A09-7FE5C9AC6B17}" type="datetimeFigureOut">
              <a:rPr lang="en-GB"/>
              <a:pPr>
                <a:defRPr/>
              </a:pPr>
              <a:t>02/10/2017</a:t>
            </a:fld>
            <a:endParaRPr lang="en-GB"/>
          </a:p>
        </p:txBody>
      </p:sp>
      <p:sp>
        <p:nvSpPr>
          <p:cNvPr id="5" name="Footer Placeholder 3"/>
          <p:cNvSpPr>
            <a:spLocks noGrp="1"/>
          </p:cNvSpPr>
          <p:nvPr>
            <p:ph type="ftr" sz="quarter" idx="11"/>
          </p:nvPr>
        </p:nvSpPr>
        <p:spPr/>
        <p:txBody>
          <a:bodyPr/>
          <a:lstStyle>
            <a:lvl1pPr>
              <a:defRPr/>
            </a:lvl1pPr>
          </a:lstStyle>
          <a:p>
            <a:pPr>
              <a:defRPr/>
            </a:pPr>
            <a:endParaRPr lang="en-GB"/>
          </a:p>
        </p:txBody>
      </p:sp>
      <p:sp>
        <p:nvSpPr>
          <p:cNvPr id="6" name="Slide Number Placeholder 15"/>
          <p:cNvSpPr>
            <a:spLocks noGrp="1"/>
          </p:cNvSpPr>
          <p:nvPr>
            <p:ph type="sldNum" sz="quarter" idx="12"/>
          </p:nvPr>
        </p:nvSpPr>
        <p:spPr/>
        <p:txBody>
          <a:bodyPr/>
          <a:lstStyle>
            <a:lvl1pPr>
              <a:defRPr/>
            </a:lvl1pPr>
          </a:lstStyle>
          <a:p>
            <a:pPr>
              <a:defRPr/>
            </a:pPr>
            <a:fld id="{559C98F3-05B0-447C-93A4-33098F2F8B66}" type="slidenum">
              <a:rPr lang="en-GB"/>
              <a:pPr>
                <a:defRPr/>
              </a:pPr>
              <a:t>‹#›</a:t>
            </a:fld>
            <a:endParaRPr lang="en-GB"/>
          </a:p>
        </p:txBody>
      </p:sp>
    </p:spTree>
    <p:extLst>
      <p:ext uri="{BB962C8B-B14F-4D97-AF65-F5344CB8AC3E}">
        <p14:creationId xmlns:p14="http://schemas.microsoft.com/office/powerpoint/2010/main" val="42365464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Rectangle 4"/>
          <p:cNvSpPr>
            <a:spLocks noChangeArrowheads="1"/>
          </p:cNvSpPr>
          <p:nvPr/>
        </p:nvSpPr>
        <p:spPr bwMode="auto">
          <a:xfrm rot="21240000">
            <a:off x="598488" y="1004888"/>
            <a:ext cx="4319587" cy="4311650"/>
          </a:xfrm>
          <a:prstGeom prst="rect">
            <a:avLst/>
          </a:prstGeom>
          <a:solidFill>
            <a:srgbClr val="FAFAFA"/>
          </a:solidFill>
          <a:ln w="1270" cap="rnd">
            <a:solidFill>
              <a:srgbClr val="EAEAEA"/>
            </a:solidFill>
            <a:miter lim="800000"/>
            <a:headEnd/>
            <a:tailEnd/>
          </a:ln>
          <a:effectLst>
            <a:outerShdw blurRad="25000" dist="12700" dir="5400000" algn="t" rotWithShape="0">
              <a:srgbClr val="808080">
                <a:alpha val="39998"/>
              </a:srgbClr>
            </a:outerShdw>
          </a:effectLst>
        </p:spPr>
        <p:txBody>
          <a:bodyPr anchor="ctr"/>
          <a:lstStyle>
            <a:extLst/>
          </a:lstStyle>
          <a:p>
            <a:pPr algn="ctr">
              <a:defRPr/>
            </a:pPr>
            <a:endParaRPr lang="en-US" dirty="0">
              <a:solidFill>
                <a:prstClr val="white"/>
              </a:solidFill>
              <a:latin typeface="Arial"/>
              <a:ea typeface="MS PGothic" pitchFamily="34" charset="-128"/>
              <a:cs typeface="+mn-cs"/>
            </a:endParaRPr>
          </a:p>
        </p:txBody>
      </p:sp>
      <p:sp>
        <p:nvSpPr>
          <p:cNvPr id="6" name="Rectangle 5"/>
          <p:cNvSpPr>
            <a:spLocks noChangeArrowheads="1"/>
          </p:cNvSpPr>
          <p:nvPr/>
        </p:nvSpPr>
        <p:spPr bwMode="auto">
          <a:xfrm rot="21420000">
            <a:off x="596900" y="998538"/>
            <a:ext cx="4319588" cy="4313237"/>
          </a:xfrm>
          <a:prstGeom prst="rect">
            <a:avLst/>
          </a:prstGeom>
          <a:solidFill>
            <a:srgbClr val="FAFAFA"/>
          </a:solidFill>
          <a:ln w="1270" cap="rnd">
            <a:solidFill>
              <a:srgbClr val="EAEAEA"/>
            </a:solidFill>
            <a:miter lim="800000"/>
            <a:headEnd/>
            <a:tailEnd/>
          </a:ln>
          <a:effectLst>
            <a:outerShdw blurRad="28000" dist="12700" dir="5400000" algn="tl" rotWithShape="0">
              <a:srgbClr val="808080">
                <a:alpha val="39998"/>
              </a:srgbClr>
            </a:outerShdw>
          </a:effectLst>
        </p:spPr>
        <p:txBody>
          <a:bodyPr anchor="ctr"/>
          <a:lstStyle>
            <a:extLst/>
          </a:lstStyle>
          <a:p>
            <a:pPr algn="ctr">
              <a:defRPr/>
            </a:pPr>
            <a:endParaRPr lang="en-US" dirty="0">
              <a:solidFill>
                <a:prstClr val="white"/>
              </a:solidFill>
              <a:latin typeface="Arial"/>
              <a:ea typeface="MS PGothic" pitchFamily="34" charset="-128"/>
              <a:cs typeface="+mn-cs"/>
            </a:endParaRPr>
          </a:p>
        </p:txBody>
      </p:sp>
      <p:sp>
        <p:nvSpPr>
          <p:cNvPr id="2" name="Title 1"/>
          <p:cNvSpPr>
            <a:spLocks noGrp="1"/>
          </p:cNvSpPr>
          <p:nvPr>
            <p:ph type="title"/>
          </p:nvPr>
        </p:nvSpPr>
        <p:spPr>
          <a:xfrm>
            <a:off x="5389098" y="1143000"/>
            <a:ext cx="3429000" cy="2057400"/>
          </a:xfrm>
        </p:spPr>
        <p:txBody>
          <a:bodyPr/>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lang="en-US" smtClean="0"/>
              <a:t>Click to edit Master title style</a:t>
            </a:r>
            <a:endParaRPr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lIns="82296" tIns="0" rIns="0" bIns="0" spcCol="0" rtlCol="0" fromWordArt="0" forceAA="0">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lvl="0"/>
            <a:r>
              <a:rPr lang="en-US" smtClean="0"/>
              <a:t>Click to edit Master text styles</a:t>
            </a:r>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normAutofit/>
          </a:bodyPr>
          <a:lstStyle>
            <a:lvl1pPr marL="0" indent="0">
              <a:buNone/>
              <a:defRPr sz="3200"/>
            </a:lvl1pPr>
            <a:extLst/>
          </a:lstStyle>
          <a:p>
            <a:pPr lvl="0"/>
            <a:r>
              <a:rPr lang="en-US" noProof="0" dirty="0" smtClean="0"/>
              <a:t>Click icon to add picture</a:t>
            </a:r>
            <a:endParaRPr lang="en-US" noProof="0" dirty="0"/>
          </a:p>
        </p:txBody>
      </p:sp>
      <p:sp>
        <p:nvSpPr>
          <p:cNvPr id="7" name="Date Placeholder 4"/>
          <p:cNvSpPr>
            <a:spLocks noGrp="1"/>
          </p:cNvSpPr>
          <p:nvPr>
            <p:ph type="dt" sz="half" idx="10"/>
          </p:nvPr>
        </p:nvSpPr>
        <p:spPr/>
        <p:txBody>
          <a:bodyPr/>
          <a:lstStyle>
            <a:lvl1pPr>
              <a:defRPr>
                <a:solidFill>
                  <a:srgbClr val="F4E7ED"/>
                </a:solidFill>
              </a:defRPr>
            </a:lvl1pPr>
          </a:lstStyle>
          <a:p>
            <a:pPr>
              <a:defRPr/>
            </a:pPr>
            <a:fld id="{2F9FD7DE-F32D-4FC0-91AE-33BFEF6310BB}" type="datetimeFigureOut">
              <a:rPr lang="en-GB" altLang="en-US"/>
              <a:pPr>
                <a:defRPr/>
              </a:pPr>
              <a:t>02/10/2017</a:t>
            </a:fld>
            <a:endParaRPr lang="en-GB" altLang="en-US"/>
          </a:p>
        </p:txBody>
      </p:sp>
      <p:sp>
        <p:nvSpPr>
          <p:cNvPr id="8" name="Footer Placeholder 5"/>
          <p:cNvSpPr>
            <a:spLocks noGrp="1"/>
          </p:cNvSpPr>
          <p:nvPr>
            <p:ph type="ftr" sz="quarter" idx="11"/>
          </p:nvPr>
        </p:nvSpPr>
        <p:spPr/>
        <p:txBody>
          <a:bodyPr/>
          <a:lstStyle>
            <a:lvl1pPr>
              <a:defRPr>
                <a:solidFill>
                  <a:srgbClr val="F4E7ED"/>
                </a:solidFill>
              </a:defRPr>
            </a:lvl1pPr>
            <a:extLst/>
          </a:lstStyle>
          <a:p>
            <a:pPr>
              <a:defRPr/>
            </a:pPr>
            <a:endParaRPr lang="en-GB"/>
          </a:p>
        </p:txBody>
      </p:sp>
      <p:sp>
        <p:nvSpPr>
          <p:cNvPr id="9" name="Slide Number Placeholder 6"/>
          <p:cNvSpPr>
            <a:spLocks noGrp="1"/>
          </p:cNvSpPr>
          <p:nvPr>
            <p:ph type="sldNum" sz="quarter" idx="12"/>
          </p:nvPr>
        </p:nvSpPr>
        <p:spPr/>
        <p:txBody>
          <a:bodyPr/>
          <a:lstStyle>
            <a:lvl1pPr>
              <a:defRPr>
                <a:solidFill>
                  <a:srgbClr val="F4E7ED"/>
                </a:solidFill>
              </a:defRPr>
            </a:lvl1pPr>
          </a:lstStyle>
          <a:p>
            <a:pPr>
              <a:defRPr/>
            </a:pPr>
            <a:fld id="{7E982095-EEA0-4EAC-BD01-70A1EA75F161}" type="slidenum">
              <a:rPr lang="en-GB" altLang="en-US"/>
              <a:pPr>
                <a:defRPr/>
              </a:pPr>
              <a:t>‹#›</a:t>
            </a:fld>
            <a:endParaRPr lang="en-GB" altLang="en-US"/>
          </a:p>
        </p:txBody>
      </p:sp>
    </p:spTree>
    <p:extLst>
      <p:ext uri="{BB962C8B-B14F-4D97-AF65-F5344CB8AC3E}">
        <p14:creationId xmlns:p14="http://schemas.microsoft.com/office/powerpoint/2010/main" val="3276490380"/>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6"/>
          <p:cNvSpPr>
            <a:spLocks noGrp="1"/>
          </p:cNvSpPr>
          <p:nvPr>
            <p:ph type="dt" sz="half" idx="10"/>
          </p:nvPr>
        </p:nvSpPr>
        <p:spPr/>
        <p:txBody>
          <a:bodyPr/>
          <a:lstStyle>
            <a:lvl1pPr>
              <a:defRPr/>
            </a:lvl1pPr>
          </a:lstStyle>
          <a:p>
            <a:pPr>
              <a:defRPr/>
            </a:pPr>
            <a:fld id="{CA0B9C4E-310B-4F33-8ADA-15994732F0BC}" type="datetimeFigureOut">
              <a:rPr lang="en-GB" altLang="en-US"/>
              <a:pPr>
                <a:defRPr/>
              </a:pPr>
              <a:t>02/10/2017</a:t>
            </a:fld>
            <a:endParaRPr lang="en-GB" altLang="en-US"/>
          </a:p>
        </p:txBody>
      </p:sp>
      <p:sp>
        <p:nvSpPr>
          <p:cNvPr id="5" name="Footer Placeholder 3"/>
          <p:cNvSpPr>
            <a:spLocks noGrp="1"/>
          </p:cNvSpPr>
          <p:nvPr>
            <p:ph type="ftr" sz="quarter" idx="11"/>
          </p:nvPr>
        </p:nvSpPr>
        <p:spPr/>
        <p:txBody>
          <a:bodyPr/>
          <a:lstStyle>
            <a:lvl1pPr>
              <a:defRPr/>
            </a:lvl1pPr>
          </a:lstStyle>
          <a:p>
            <a:pPr>
              <a:defRPr/>
            </a:pPr>
            <a:endParaRPr lang="en-GB"/>
          </a:p>
        </p:txBody>
      </p:sp>
      <p:sp>
        <p:nvSpPr>
          <p:cNvPr id="6" name="Slide Number Placeholder 15"/>
          <p:cNvSpPr>
            <a:spLocks noGrp="1"/>
          </p:cNvSpPr>
          <p:nvPr>
            <p:ph type="sldNum" sz="quarter" idx="12"/>
          </p:nvPr>
        </p:nvSpPr>
        <p:spPr/>
        <p:txBody>
          <a:bodyPr/>
          <a:lstStyle>
            <a:lvl1pPr>
              <a:defRPr/>
            </a:lvl1pPr>
          </a:lstStyle>
          <a:p>
            <a:pPr>
              <a:defRPr/>
            </a:pPr>
            <a:fld id="{DF0E0400-4EDE-4C0E-A6DC-6A27ECED0849}" type="slidenum">
              <a:rPr lang="en-GB" altLang="en-US"/>
              <a:pPr>
                <a:defRPr/>
              </a:pPr>
              <a:t>‹#›</a:t>
            </a:fld>
            <a:endParaRPr lang="en-GB" altLang="en-US"/>
          </a:p>
        </p:txBody>
      </p:sp>
    </p:spTree>
    <p:extLst>
      <p:ext uri="{BB962C8B-B14F-4D97-AF65-F5344CB8AC3E}">
        <p14:creationId xmlns:p14="http://schemas.microsoft.com/office/powerpoint/2010/main" val="29346371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243388" y="6557963"/>
            <a:ext cx="2001837" cy="227012"/>
          </a:xfrm>
        </p:spPr>
        <p:txBody>
          <a:bodyPr/>
          <a:lstStyle>
            <a:lvl1pPr>
              <a:defRPr/>
            </a:lvl1pPr>
          </a:lstStyle>
          <a:p>
            <a:pPr>
              <a:defRPr/>
            </a:pPr>
            <a:fld id="{134A90F2-D9D4-4EED-B8C9-05BC95925D73}" type="datetimeFigureOut">
              <a:rPr lang="en-GB" altLang="en-US"/>
              <a:pPr>
                <a:defRPr/>
              </a:pPr>
              <a:t>02/10/2017</a:t>
            </a:fld>
            <a:endParaRPr lang="en-GB" altLang="en-US"/>
          </a:p>
        </p:txBody>
      </p:sp>
      <p:sp>
        <p:nvSpPr>
          <p:cNvPr id="5" name="Footer Placeholder 4"/>
          <p:cNvSpPr>
            <a:spLocks noGrp="1"/>
          </p:cNvSpPr>
          <p:nvPr>
            <p:ph type="ftr" sz="quarter" idx="11"/>
          </p:nvPr>
        </p:nvSpPr>
        <p:spPr>
          <a:xfrm>
            <a:off x="457200" y="6556375"/>
            <a:ext cx="3657600" cy="228600"/>
          </a:xfrm>
        </p:spPr>
        <p:txBody>
          <a:bodyPr/>
          <a:lstStyle>
            <a:lvl1pPr>
              <a:defRPr/>
            </a:lvl1pPr>
            <a:extLst/>
          </a:lstStyle>
          <a:p>
            <a:pPr>
              <a:defRPr/>
            </a:pPr>
            <a:endParaRPr lang="en-GB"/>
          </a:p>
        </p:txBody>
      </p:sp>
      <p:sp>
        <p:nvSpPr>
          <p:cNvPr id="6" name="Slide Number Placeholder 5"/>
          <p:cNvSpPr>
            <a:spLocks noGrp="1"/>
          </p:cNvSpPr>
          <p:nvPr>
            <p:ph type="sldNum" sz="quarter" idx="12"/>
          </p:nvPr>
        </p:nvSpPr>
        <p:spPr>
          <a:xfrm>
            <a:off x="6254750" y="6553200"/>
            <a:ext cx="587375" cy="228600"/>
          </a:xfrm>
        </p:spPr>
        <p:txBody>
          <a:bodyPr/>
          <a:lstStyle>
            <a:lvl1pPr>
              <a:defRPr/>
            </a:lvl1pPr>
          </a:lstStyle>
          <a:p>
            <a:pPr>
              <a:defRPr/>
            </a:pPr>
            <a:fld id="{49467800-150E-4AB9-866F-0353EACD7B87}" type="slidenum">
              <a:rPr lang="en-GB" altLang="en-US"/>
              <a:pPr>
                <a:defRPr/>
              </a:pPr>
              <a:t>‹#›</a:t>
            </a:fld>
            <a:endParaRPr lang="en-GB" altLang="en-US"/>
          </a:p>
        </p:txBody>
      </p:sp>
    </p:spTree>
    <p:extLst>
      <p:ext uri="{BB962C8B-B14F-4D97-AF65-F5344CB8AC3E}">
        <p14:creationId xmlns:p14="http://schemas.microsoft.com/office/powerpoint/2010/main" val="1867632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anchor="t"/>
          <a:lstStyle>
            <a:lvl1pPr algn="r">
              <a:buNone/>
              <a:defRPr sz="4200" b="1" cap="all"/>
            </a:lvl1pPr>
            <a:extLst/>
          </a:lstStyle>
          <a:p>
            <a:r>
              <a:rPr lang="en-US" smtClean="0"/>
              <a:t>Click to edit Master title style</a:t>
            </a:r>
            <a:endParaRPr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4" name="Date Placeholder 3"/>
          <p:cNvSpPr>
            <a:spLocks noGrp="1"/>
          </p:cNvSpPr>
          <p:nvPr>
            <p:ph type="dt" sz="half" idx="10"/>
          </p:nvPr>
        </p:nvSpPr>
        <p:spPr>
          <a:xfrm>
            <a:off x="4724400" y="6556375"/>
            <a:ext cx="2001838" cy="227013"/>
          </a:xfrm>
        </p:spPr>
        <p:txBody>
          <a:bodyPr/>
          <a:lstStyle>
            <a:lvl1pPr>
              <a:defRPr>
                <a:solidFill>
                  <a:schemeClr val="tx2"/>
                </a:solidFill>
              </a:defRPr>
            </a:lvl1pPr>
            <a:extLst/>
          </a:lstStyle>
          <a:p>
            <a:pPr>
              <a:defRPr/>
            </a:pPr>
            <a:fld id="{47546772-07F0-4A59-984D-1BA7D1D4627E}" type="datetimeFigureOut">
              <a:rPr lang="en-GB"/>
              <a:pPr>
                <a:defRPr/>
              </a:pPr>
              <a:t>02/10/2017</a:t>
            </a:fld>
            <a:endParaRPr lang="en-GB"/>
          </a:p>
        </p:txBody>
      </p:sp>
      <p:sp>
        <p:nvSpPr>
          <p:cNvPr id="5" name="Footer Placeholder 4"/>
          <p:cNvSpPr>
            <a:spLocks noGrp="1"/>
          </p:cNvSpPr>
          <p:nvPr>
            <p:ph type="ftr" sz="quarter" idx="11"/>
          </p:nvPr>
        </p:nvSpPr>
        <p:spPr>
          <a:xfrm>
            <a:off x="1735138" y="6556375"/>
            <a:ext cx="2895600" cy="228600"/>
          </a:xfrm>
        </p:spPr>
        <p:txBody>
          <a:bodyPr/>
          <a:lstStyle>
            <a:lvl1pPr>
              <a:defRPr>
                <a:solidFill>
                  <a:schemeClr val="tx2"/>
                </a:solidFill>
              </a:defRPr>
            </a:lvl1pPr>
            <a:extLst/>
          </a:lstStyle>
          <a:p>
            <a:pPr>
              <a:defRPr/>
            </a:pPr>
            <a:endParaRPr lang="en-GB"/>
          </a:p>
        </p:txBody>
      </p:sp>
      <p:sp>
        <p:nvSpPr>
          <p:cNvPr id="6" name="Slide Number Placeholder 5"/>
          <p:cNvSpPr>
            <a:spLocks noGrp="1"/>
          </p:cNvSpPr>
          <p:nvPr>
            <p:ph type="sldNum" sz="quarter" idx="12"/>
          </p:nvPr>
        </p:nvSpPr>
        <p:spPr>
          <a:xfrm>
            <a:off x="6734175" y="6554788"/>
            <a:ext cx="587375" cy="228600"/>
          </a:xfrm>
        </p:spPr>
        <p:txBody>
          <a:bodyPr/>
          <a:lstStyle>
            <a:lvl1pPr>
              <a:defRPr/>
            </a:lvl1pPr>
            <a:extLst/>
          </a:lstStyle>
          <a:p>
            <a:pPr>
              <a:defRPr/>
            </a:pPr>
            <a:fld id="{A804F8A4-B541-49A8-844F-3FADA226BA38}" type="slidenum">
              <a:rPr lang="en-GB"/>
              <a:pPr>
                <a:defRPr/>
              </a:pPr>
              <a:t>‹#›</a:t>
            </a:fld>
            <a:endParaRPr lang="en-GB"/>
          </a:p>
        </p:txBody>
      </p:sp>
    </p:spTree>
    <p:extLst>
      <p:ext uri="{BB962C8B-B14F-4D97-AF65-F5344CB8AC3E}">
        <p14:creationId xmlns:p14="http://schemas.microsoft.com/office/powerpoint/2010/main" val="2301907741"/>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457200"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178808"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6"/>
          <p:cNvSpPr>
            <a:spLocks noGrp="1"/>
          </p:cNvSpPr>
          <p:nvPr>
            <p:ph type="dt" sz="half" idx="10"/>
          </p:nvPr>
        </p:nvSpPr>
        <p:spPr/>
        <p:txBody>
          <a:bodyPr/>
          <a:lstStyle>
            <a:lvl1pPr>
              <a:defRPr/>
            </a:lvl1pPr>
          </a:lstStyle>
          <a:p>
            <a:pPr>
              <a:defRPr/>
            </a:pPr>
            <a:fld id="{00FA6B93-799D-462B-9893-D76AF18D82C5}" type="datetimeFigureOut">
              <a:rPr lang="en-GB"/>
              <a:pPr>
                <a:defRPr/>
              </a:pPr>
              <a:t>02/10/2017</a:t>
            </a:fld>
            <a:endParaRPr lang="en-GB"/>
          </a:p>
        </p:txBody>
      </p:sp>
      <p:sp>
        <p:nvSpPr>
          <p:cNvPr id="6" name="Footer Placeholder 3"/>
          <p:cNvSpPr>
            <a:spLocks noGrp="1"/>
          </p:cNvSpPr>
          <p:nvPr>
            <p:ph type="ftr" sz="quarter" idx="11"/>
          </p:nvPr>
        </p:nvSpPr>
        <p:spPr/>
        <p:txBody>
          <a:bodyPr/>
          <a:lstStyle>
            <a:lvl1pPr>
              <a:defRPr/>
            </a:lvl1pPr>
          </a:lstStyle>
          <a:p>
            <a:pPr>
              <a:defRPr/>
            </a:pPr>
            <a:endParaRPr lang="en-GB"/>
          </a:p>
        </p:txBody>
      </p:sp>
      <p:sp>
        <p:nvSpPr>
          <p:cNvPr id="7" name="Slide Number Placeholder 15"/>
          <p:cNvSpPr>
            <a:spLocks noGrp="1"/>
          </p:cNvSpPr>
          <p:nvPr>
            <p:ph type="sldNum" sz="quarter" idx="12"/>
          </p:nvPr>
        </p:nvSpPr>
        <p:spPr/>
        <p:txBody>
          <a:bodyPr/>
          <a:lstStyle>
            <a:lvl1pPr>
              <a:defRPr/>
            </a:lvl1pPr>
          </a:lstStyle>
          <a:p>
            <a:pPr>
              <a:defRPr/>
            </a:pPr>
            <a:fld id="{8778CED5-0A3D-49C7-B4A8-340F590B41AC}" type="slidenum">
              <a:rPr lang="en-GB"/>
              <a:pPr>
                <a:defRPr/>
              </a:pPr>
              <a:t>‹#›</a:t>
            </a:fld>
            <a:endParaRPr lang="en-GB"/>
          </a:p>
        </p:txBody>
      </p:sp>
    </p:spTree>
    <p:extLst>
      <p:ext uri="{BB962C8B-B14F-4D97-AF65-F5344CB8AC3E}">
        <p14:creationId xmlns:p14="http://schemas.microsoft.com/office/powerpoint/2010/main" val="1972500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26"/>
          <p:cNvSpPr>
            <a:spLocks noGrp="1"/>
          </p:cNvSpPr>
          <p:nvPr>
            <p:ph type="dt" sz="half" idx="10"/>
          </p:nvPr>
        </p:nvSpPr>
        <p:spPr/>
        <p:txBody>
          <a:bodyPr/>
          <a:lstStyle>
            <a:lvl1pPr>
              <a:defRPr/>
            </a:lvl1pPr>
          </a:lstStyle>
          <a:p>
            <a:pPr>
              <a:defRPr/>
            </a:pPr>
            <a:fld id="{6D89286B-FC16-4CC4-9920-4BA8D78F6996}" type="datetimeFigureOut">
              <a:rPr lang="en-GB"/>
              <a:pPr>
                <a:defRPr/>
              </a:pPr>
              <a:t>02/10/2017</a:t>
            </a:fld>
            <a:endParaRPr lang="en-GB"/>
          </a:p>
        </p:txBody>
      </p:sp>
      <p:sp>
        <p:nvSpPr>
          <p:cNvPr id="8" name="Footer Placeholder 3"/>
          <p:cNvSpPr>
            <a:spLocks noGrp="1"/>
          </p:cNvSpPr>
          <p:nvPr>
            <p:ph type="ftr" sz="quarter" idx="11"/>
          </p:nvPr>
        </p:nvSpPr>
        <p:spPr/>
        <p:txBody>
          <a:bodyPr/>
          <a:lstStyle>
            <a:lvl1pPr>
              <a:defRPr/>
            </a:lvl1pPr>
          </a:lstStyle>
          <a:p>
            <a:pPr>
              <a:defRPr/>
            </a:pPr>
            <a:endParaRPr lang="en-GB"/>
          </a:p>
        </p:txBody>
      </p:sp>
      <p:sp>
        <p:nvSpPr>
          <p:cNvPr id="9" name="Slide Number Placeholder 15"/>
          <p:cNvSpPr>
            <a:spLocks noGrp="1"/>
          </p:cNvSpPr>
          <p:nvPr>
            <p:ph type="sldNum" sz="quarter" idx="12"/>
          </p:nvPr>
        </p:nvSpPr>
        <p:spPr/>
        <p:txBody>
          <a:bodyPr/>
          <a:lstStyle>
            <a:lvl1pPr>
              <a:defRPr/>
            </a:lvl1pPr>
          </a:lstStyle>
          <a:p>
            <a:pPr>
              <a:defRPr/>
            </a:pPr>
            <a:fld id="{EDB9FE6A-4DA0-4F40-8D3E-AC56C2A97180}" type="slidenum">
              <a:rPr lang="en-GB"/>
              <a:pPr>
                <a:defRPr/>
              </a:pPr>
              <a:t>‹#›</a:t>
            </a:fld>
            <a:endParaRPr lang="en-GB"/>
          </a:p>
        </p:txBody>
      </p:sp>
    </p:spTree>
    <p:extLst>
      <p:ext uri="{BB962C8B-B14F-4D97-AF65-F5344CB8AC3E}">
        <p14:creationId xmlns:p14="http://schemas.microsoft.com/office/powerpoint/2010/main" val="4288084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lang="en-US" smtClean="0"/>
              <a:t>Click to edit Master title style</a:t>
            </a:r>
            <a:endParaRPr lang="en-US"/>
          </a:p>
        </p:txBody>
      </p:sp>
      <p:sp>
        <p:nvSpPr>
          <p:cNvPr id="3" name="Date Placeholder 26"/>
          <p:cNvSpPr>
            <a:spLocks noGrp="1"/>
          </p:cNvSpPr>
          <p:nvPr>
            <p:ph type="dt" sz="half" idx="10"/>
          </p:nvPr>
        </p:nvSpPr>
        <p:spPr/>
        <p:txBody>
          <a:bodyPr/>
          <a:lstStyle>
            <a:lvl1pPr>
              <a:defRPr/>
            </a:lvl1pPr>
          </a:lstStyle>
          <a:p>
            <a:pPr>
              <a:defRPr/>
            </a:pPr>
            <a:fld id="{1F17D797-4049-4640-98E5-A6B3DE8430D6}" type="datetimeFigureOut">
              <a:rPr lang="en-GB"/>
              <a:pPr>
                <a:defRPr/>
              </a:pPr>
              <a:t>02/10/2017</a:t>
            </a:fld>
            <a:endParaRPr lang="en-GB"/>
          </a:p>
        </p:txBody>
      </p:sp>
      <p:sp>
        <p:nvSpPr>
          <p:cNvPr id="4" name="Footer Placeholder 3"/>
          <p:cNvSpPr>
            <a:spLocks noGrp="1"/>
          </p:cNvSpPr>
          <p:nvPr>
            <p:ph type="ftr" sz="quarter" idx="11"/>
          </p:nvPr>
        </p:nvSpPr>
        <p:spPr/>
        <p:txBody>
          <a:bodyPr/>
          <a:lstStyle>
            <a:lvl1pPr>
              <a:defRPr/>
            </a:lvl1pPr>
          </a:lstStyle>
          <a:p>
            <a:pPr>
              <a:defRPr/>
            </a:pPr>
            <a:endParaRPr lang="en-GB"/>
          </a:p>
        </p:txBody>
      </p:sp>
      <p:sp>
        <p:nvSpPr>
          <p:cNvPr id="5" name="Slide Number Placeholder 15"/>
          <p:cNvSpPr>
            <a:spLocks noGrp="1"/>
          </p:cNvSpPr>
          <p:nvPr>
            <p:ph type="sldNum" sz="quarter" idx="12"/>
          </p:nvPr>
        </p:nvSpPr>
        <p:spPr/>
        <p:txBody>
          <a:bodyPr/>
          <a:lstStyle>
            <a:lvl1pPr>
              <a:defRPr/>
            </a:lvl1pPr>
          </a:lstStyle>
          <a:p>
            <a:pPr>
              <a:defRPr/>
            </a:pPr>
            <a:fld id="{7E8FC708-A611-4F47-BA5A-718D30DC17ED}" type="slidenum">
              <a:rPr lang="en-GB"/>
              <a:pPr>
                <a:defRPr/>
              </a:pPr>
              <a:t>‹#›</a:t>
            </a:fld>
            <a:endParaRPr lang="en-GB"/>
          </a:p>
        </p:txBody>
      </p:sp>
    </p:spTree>
    <p:extLst>
      <p:ext uri="{BB962C8B-B14F-4D97-AF65-F5344CB8AC3E}">
        <p14:creationId xmlns:p14="http://schemas.microsoft.com/office/powerpoint/2010/main" val="1998425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6"/>
          <p:cNvSpPr>
            <a:spLocks noGrp="1"/>
          </p:cNvSpPr>
          <p:nvPr>
            <p:ph type="dt" sz="half" idx="10"/>
          </p:nvPr>
        </p:nvSpPr>
        <p:spPr/>
        <p:txBody>
          <a:bodyPr/>
          <a:lstStyle>
            <a:lvl1pPr>
              <a:defRPr/>
            </a:lvl1pPr>
          </a:lstStyle>
          <a:p>
            <a:pPr>
              <a:defRPr/>
            </a:pPr>
            <a:fld id="{6089C50A-C92D-4E11-80C1-A840BDABFA85}" type="datetimeFigureOut">
              <a:rPr lang="en-GB"/>
              <a:pPr>
                <a:defRPr/>
              </a:pPr>
              <a:t>02/10/2017</a:t>
            </a:fld>
            <a:endParaRPr lang="en-GB"/>
          </a:p>
        </p:txBody>
      </p:sp>
      <p:sp>
        <p:nvSpPr>
          <p:cNvPr id="3" name="Footer Placeholder 3"/>
          <p:cNvSpPr>
            <a:spLocks noGrp="1"/>
          </p:cNvSpPr>
          <p:nvPr>
            <p:ph type="ftr" sz="quarter" idx="11"/>
          </p:nvPr>
        </p:nvSpPr>
        <p:spPr/>
        <p:txBody>
          <a:bodyPr/>
          <a:lstStyle>
            <a:lvl1pPr>
              <a:defRPr/>
            </a:lvl1pPr>
          </a:lstStyle>
          <a:p>
            <a:pPr>
              <a:defRPr/>
            </a:pPr>
            <a:endParaRPr lang="en-GB"/>
          </a:p>
        </p:txBody>
      </p:sp>
      <p:sp>
        <p:nvSpPr>
          <p:cNvPr id="4" name="Slide Number Placeholder 15"/>
          <p:cNvSpPr>
            <a:spLocks noGrp="1"/>
          </p:cNvSpPr>
          <p:nvPr>
            <p:ph type="sldNum" sz="quarter" idx="12"/>
          </p:nvPr>
        </p:nvSpPr>
        <p:spPr/>
        <p:txBody>
          <a:bodyPr/>
          <a:lstStyle>
            <a:lvl1pPr>
              <a:defRPr/>
            </a:lvl1pPr>
          </a:lstStyle>
          <a:p>
            <a:pPr>
              <a:defRPr/>
            </a:pPr>
            <a:fld id="{AA7E5B57-5776-4DF7-9750-EE244E54BBCD}" type="slidenum">
              <a:rPr lang="en-GB"/>
              <a:pPr>
                <a:defRPr/>
              </a:pPr>
              <a:t>‹#›</a:t>
            </a:fld>
            <a:endParaRPr lang="en-GB"/>
          </a:p>
        </p:txBody>
      </p:sp>
    </p:spTree>
    <p:extLst>
      <p:ext uri="{BB962C8B-B14F-4D97-AF65-F5344CB8AC3E}">
        <p14:creationId xmlns:p14="http://schemas.microsoft.com/office/powerpoint/2010/main" val="1273947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lstStyle>
            <a:lvl1pPr algn="l">
              <a:buNone/>
              <a:defRPr lang="en-US" sz="2400" baseline="0" smtClean="0"/>
            </a:lvl1pPr>
            <a:extLst/>
          </a:lstStyle>
          <a:p>
            <a:r>
              <a:rPr lang="en-US" smtClean="0"/>
              <a:t>Click to edit Master title style</a:t>
            </a:r>
            <a:endParaRPr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lIns="45720" tIns="0" rIns="0" bIns="0" spcCol="0" rtlCol="0" fromWordArt="0" forceAA="0">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6"/>
          <p:cNvSpPr>
            <a:spLocks noGrp="1"/>
          </p:cNvSpPr>
          <p:nvPr>
            <p:ph type="dt" sz="half" idx="10"/>
          </p:nvPr>
        </p:nvSpPr>
        <p:spPr/>
        <p:txBody>
          <a:bodyPr/>
          <a:lstStyle>
            <a:lvl1pPr>
              <a:defRPr/>
            </a:lvl1pPr>
          </a:lstStyle>
          <a:p>
            <a:pPr>
              <a:defRPr/>
            </a:pPr>
            <a:fld id="{A5F8B9F6-EA28-43FE-B783-AD1BB3628608}" type="datetimeFigureOut">
              <a:rPr lang="en-GB"/>
              <a:pPr>
                <a:defRPr/>
              </a:pPr>
              <a:t>02/10/2017</a:t>
            </a:fld>
            <a:endParaRPr lang="en-GB"/>
          </a:p>
        </p:txBody>
      </p:sp>
      <p:sp>
        <p:nvSpPr>
          <p:cNvPr id="6" name="Footer Placeholder 3"/>
          <p:cNvSpPr>
            <a:spLocks noGrp="1"/>
          </p:cNvSpPr>
          <p:nvPr>
            <p:ph type="ftr" sz="quarter" idx="11"/>
          </p:nvPr>
        </p:nvSpPr>
        <p:spPr/>
        <p:txBody>
          <a:bodyPr/>
          <a:lstStyle>
            <a:lvl1pPr>
              <a:defRPr/>
            </a:lvl1pPr>
          </a:lstStyle>
          <a:p>
            <a:pPr>
              <a:defRPr/>
            </a:pPr>
            <a:endParaRPr lang="en-GB"/>
          </a:p>
        </p:txBody>
      </p:sp>
      <p:sp>
        <p:nvSpPr>
          <p:cNvPr id="7" name="Slide Number Placeholder 15"/>
          <p:cNvSpPr>
            <a:spLocks noGrp="1"/>
          </p:cNvSpPr>
          <p:nvPr>
            <p:ph type="sldNum" sz="quarter" idx="12"/>
          </p:nvPr>
        </p:nvSpPr>
        <p:spPr/>
        <p:txBody>
          <a:bodyPr/>
          <a:lstStyle>
            <a:lvl1pPr>
              <a:defRPr/>
            </a:lvl1pPr>
          </a:lstStyle>
          <a:p>
            <a:pPr>
              <a:defRPr/>
            </a:pPr>
            <a:fld id="{DECE5AA2-BEEC-411B-906A-9AF38A445B7E}" type="slidenum">
              <a:rPr lang="en-GB"/>
              <a:pPr>
                <a:defRPr/>
              </a:pPr>
              <a:t>‹#›</a:t>
            </a:fld>
            <a:endParaRPr lang="en-GB"/>
          </a:p>
        </p:txBody>
      </p:sp>
    </p:spTree>
    <p:extLst>
      <p:ext uri="{BB962C8B-B14F-4D97-AF65-F5344CB8AC3E}">
        <p14:creationId xmlns:p14="http://schemas.microsoft.com/office/powerpoint/2010/main" val="3503962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rot="21240000">
            <a:off x="598488" y="1004888"/>
            <a:ext cx="4319587" cy="4311650"/>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6" name="Rectangle 5"/>
          <p:cNvSpPr/>
          <p:nvPr/>
        </p:nvSpPr>
        <p:spPr>
          <a:xfrm rot="21420000">
            <a:off x="596900" y="998538"/>
            <a:ext cx="4319588" cy="4313237"/>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2" name="Title 1"/>
          <p:cNvSpPr>
            <a:spLocks noGrp="1"/>
          </p:cNvSpPr>
          <p:nvPr>
            <p:ph type="title"/>
          </p:nvPr>
        </p:nvSpPr>
        <p:spPr>
          <a:xfrm>
            <a:off x="5389098" y="1143000"/>
            <a:ext cx="3429000" cy="2057400"/>
          </a:xfrm>
        </p:spPr>
        <p:txBody>
          <a:bodyPr/>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lang="en-US" smtClean="0"/>
              <a:t>Click to edit Master title style</a:t>
            </a:r>
            <a:endParaRPr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lIns="82296" tIns="0" rIns="0" bIns="0" spcCol="0" rtlCol="0" fromWordArt="0" forceAA="0">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lvl="0"/>
            <a:r>
              <a:rPr lang="en-US" smtClean="0"/>
              <a:t>Click to edit Master text styles</a:t>
            </a:r>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7" name="Date Placeholder 4"/>
          <p:cNvSpPr>
            <a:spLocks noGrp="1"/>
          </p:cNvSpPr>
          <p:nvPr>
            <p:ph type="dt" sz="half" idx="10"/>
          </p:nvPr>
        </p:nvSpPr>
        <p:spPr/>
        <p:txBody>
          <a:bodyPr/>
          <a:lstStyle>
            <a:lvl1pPr>
              <a:defRPr/>
            </a:lvl1pPr>
            <a:extLst/>
          </a:lstStyle>
          <a:p>
            <a:pPr>
              <a:defRPr/>
            </a:pPr>
            <a:fld id="{E6F97F25-EF6E-4001-A3E6-649D486DA373}" type="datetimeFigureOut">
              <a:rPr lang="en-GB"/>
              <a:pPr>
                <a:defRPr/>
              </a:pPr>
              <a:t>02/10/2017</a:t>
            </a:fld>
            <a:endParaRPr lang="en-GB"/>
          </a:p>
        </p:txBody>
      </p:sp>
      <p:sp>
        <p:nvSpPr>
          <p:cNvPr id="8" name="Footer Placeholder 5"/>
          <p:cNvSpPr>
            <a:spLocks noGrp="1"/>
          </p:cNvSpPr>
          <p:nvPr>
            <p:ph type="ftr" sz="quarter" idx="11"/>
          </p:nvPr>
        </p:nvSpPr>
        <p:spPr/>
        <p:txBody>
          <a:bodyPr/>
          <a:lstStyle>
            <a:lvl1pPr>
              <a:defRPr/>
            </a:lvl1pPr>
            <a:extLst/>
          </a:lstStyle>
          <a:p>
            <a:pPr>
              <a:defRPr/>
            </a:pPr>
            <a:endParaRPr lang="en-GB"/>
          </a:p>
        </p:txBody>
      </p:sp>
      <p:sp>
        <p:nvSpPr>
          <p:cNvPr id="9" name="Slide Number Placeholder 6"/>
          <p:cNvSpPr>
            <a:spLocks noGrp="1"/>
          </p:cNvSpPr>
          <p:nvPr>
            <p:ph type="sldNum" sz="quarter" idx="12"/>
          </p:nvPr>
        </p:nvSpPr>
        <p:spPr/>
        <p:txBody>
          <a:bodyPr/>
          <a:lstStyle>
            <a:lvl1pPr>
              <a:defRPr/>
            </a:lvl1pPr>
            <a:extLst/>
          </a:lstStyle>
          <a:p>
            <a:pPr>
              <a:defRPr/>
            </a:pPr>
            <a:fld id="{D3E9B88D-8688-417A-80AF-1DE78F02353C}" type="slidenum">
              <a:rPr lang="en-GB"/>
              <a:pPr>
                <a:defRPr/>
              </a:pPr>
              <a:t>‹#›</a:t>
            </a:fld>
            <a:endParaRPr lang="en-GB"/>
          </a:p>
        </p:txBody>
      </p:sp>
    </p:spTree>
    <p:extLst>
      <p:ext uri="{BB962C8B-B14F-4D97-AF65-F5344CB8AC3E}">
        <p14:creationId xmlns:p14="http://schemas.microsoft.com/office/powerpoint/2010/main" val="4166210232"/>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3" name="Title Placeholder 2"/>
          <p:cNvSpPr>
            <a:spLocks noGrp="1"/>
          </p:cNvSpPr>
          <p:nvPr>
            <p:ph type="title"/>
          </p:nvPr>
        </p:nvSpPr>
        <p:spPr>
          <a:xfrm>
            <a:off x="457200" y="320675"/>
            <a:ext cx="7239000" cy="1143000"/>
          </a:xfrm>
          <a:prstGeom prst="rect">
            <a:avLst/>
          </a:prstGeom>
        </p:spPr>
        <p:txBody>
          <a:bodyPr vert="horz" lIns="45720" tIns="0" rIns="45720" bIns="0" anchor="b" anchorCtr="0">
            <a:normAutofit/>
          </a:bodyPr>
          <a:lstStyle>
            <a:extLst/>
          </a:lstStyle>
          <a:p>
            <a:r>
              <a:rPr lang="en-US" smtClean="0"/>
              <a:t>Click to edit Master title style</a:t>
            </a:r>
            <a:endParaRPr lang="en-US"/>
          </a:p>
        </p:txBody>
      </p:sp>
      <p:sp>
        <p:nvSpPr>
          <p:cNvPr id="1030" name="Text Placeholder 30"/>
          <p:cNvSpPr>
            <a:spLocks noGrp="1"/>
          </p:cNvSpPr>
          <p:nvPr>
            <p:ph type="body" idx="1"/>
          </p:nvPr>
        </p:nvSpPr>
        <p:spPr bwMode="auto">
          <a:xfrm>
            <a:off x="457200" y="1609725"/>
            <a:ext cx="7239000" cy="484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7" name="Date Placeholder 26"/>
          <p:cNvSpPr>
            <a:spLocks noGrp="1"/>
          </p:cNvSpPr>
          <p:nvPr>
            <p:ph type="dt" sz="half" idx="2"/>
          </p:nvPr>
        </p:nvSpPr>
        <p:spPr>
          <a:xfrm>
            <a:off x="4246563" y="6557963"/>
            <a:ext cx="2001837" cy="227012"/>
          </a:xfrm>
          <a:prstGeom prst="rect">
            <a:avLst/>
          </a:prstGeom>
        </p:spPr>
        <p:txBody>
          <a:bodyPr vert="horz" tIns="0" bIns="0" anchor="b"/>
          <a:lstStyle>
            <a:lvl1pPr algn="l" eaLnBrk="1" latinLnBrk="0" hangingPunct="1">
              <a:defRPr kumimoji="0" sz="1000">
                <a:solidFill>
                  <a:schemeClr val="tx2"/>
                </a:solidFill>
              </a:defRPr>
            </a:lvl1pPr>
            <a:extLst/>
          </a:lstStyle>
          <a:p>
            <a:pPr>
              <a:defRPr/>
            </a:pPr>
            <a:fld id="{6E09BCB9-1255-4700-890F-9EEA928F9824}" type="datetimeFigureOut">
              <a:rPr lang="en-GB"/>
              <a:pPr>
                <a:defRPr/>
              </a:pPr>
              <a:t>02/10/2017</a:t>
            </a:fld>
            <a:endParaRPr lang="en-GB"/>
          </a:p>
        </p:txBody>
      </p:sp>
      <p:sp>
        <p:nvSpPr>
          <p:cNvPr id="4" name="Footer Placeholder 3"/>
          <p:cNvSpPr>
            <a:spLocks noGrp="1"/>
          </p:cNvSpPr>
          <p:nvPr>
            <p:ph type="ftr" sz="quarter" idx="3"/>
          </p:nvPr>
        </p:nvSpPr>
        <p:spPr>
          <a:xfrm>
            <a:off x="457200" y="6557963"/>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pPr>
              <a:defRPr/>
            </a:pPr>
            <a:endParaRPr lang="en-GB"/>
          </a:p>
        </p:txBody>
      </p:sp>
      <p:sp>
        <p:nvSpPr>
          <p:cNvPr id="16" name="Slide Number Placeholder 15"/>
          <p:cNvSpPr>
            <a:spLocks noGrp="1"/>
          </p:cNvSpPr>
          <p:nvPr>
            <p:ph type="sldNum" sz="quarter" idx="4"/>
          </p:nvPr>
        </p:nvSpPr>
        <p:spPr>
          <a:xfrm>
            <a:off x="6251575" y="6556375"/>
            <a:ext cx="588963" cy="228600"/>
          </a:xfrm>
          <a:prstGeom prst="rect">
            <a:avLst/>
          </a:prstGeom>
        </p:spPr>
        <p:txBody>
          <a:bodyPr vert="horz" lIns="0" tIns="0" rIns="0" bIns="0" anchor="b"/>
          <a:lstStyle>
            <a:lvl1pPr algn="r" eaLnBrk="1" latinLnBrk="0" hangingPunct="1">
              <a:defRPr kumimoji="0" sz="1100">
                <a:solidFill>
                  <a:schemeClr val="tx2"/>
                </a:solidFill>
              </a:defRPr>
            </a:lvl1pPr>
            <a:extLst/>
          </a:lstStyle>
          <a:p>
            <a:pPr>
              <a:defRPr/>
            </a:pPr>
            <a:fld id="{4A6631C8-B2C7-4237-9DA1-621355C98D33}"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826" r:id="rId1"/>
    <p:sldLayoutId id="2147483812" r:id="rId2"/>
    <p:sldLayoutId id="2147483827" r:id="rId3"/>
    <p:sldLayoutId id="2147483813" r:id="rId4"/>
    <p:sldLayoutId id="2147483814" r:id="rId5"/>
    <p:sldLayoutId id="2147483815" r:id="rId6"/>
    <p:sldLayoutId id="2147483816" r:id="rId7"/>
    <p:sldLayoutId id="2147483817" r:id="rId8"/>
    <p:sldLayoutId id="2147483828" r:id="rId9"/>
    <p:sldLayoutId id="2147483818" r:id="rId10"/>
    <p:sldLayoutId id="2147483829" r:id="rId11"/>
  </p:sldLayoutIdLst>
  <p:txStyles>
    <p:titleStyle>
      <a:lvl1pPr algn="l" rtl="0" eaLnBrk="0" fontAlgn="base" hangingPunct="0">
        <a:spcBef>
          <a:spcPct val="0"/>
        </a:spcBef>
        <a:spcAft>
          <a:spcPct val="0"/>
        </a:spcAft>
        <a:defRPr sz="3800" b="1" kern="1200" cap="all">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latin typeface="+mj-lt"/>
          <a:ea typeface="+mj-ea"/>
          <a:cs typeface="+mj-cs"/>
        </a:defRPr>
      </a:lvl1pPr>
      <a:lvl2pPr algn="l" rtl="0" eaLnBrk="0" fontAlgn="base" hangingPunct="0">
        <a:spcBef>
          <a:spcPct val="0"/>
        </a:spcBef>
        <a:spcAft>
          <a:spcPct val="0"/>
        </a:spcAft>
        <a:defRPr sz="3800" b="1">
          <a:solidFill>
            <a:schemeClr val="tx1"/>
          </a:solidFill>
          <a:latin typeface="Trebuchet MS" pitchFamily="34" charset="0"/>
        </a:defRPr>
      </a:lvl2pPr>
      <a:lvl3pPr algn="l" rtl="0" eaLnBrk="0" fontAlgn="base" hangingPunct="0">
        <a:spcBef>
          <a:spcPct val="0"/>
        </a:spcBef>
        <a:spcAft>
          <a:spcPct val="0"/>
        </a:spcAft>
        <a:defRPr sz="3800" b="1">
          <a:solidFill>
            <a:schemeClr val="tx1"/>
          </a:solidFill>
          <a:latin typeface="Trebuchet MS" pitchFamily="34" charset="0"/>
        </a:defRPr>
      </a:lvl3pPr>
      <a:lvl4pPr algn="l" rtl="0" eaLnBrk="0" fontAlgn="base" hangingPunct="0">
        <a:spcBef>
          <a:spcPct val="0"/>
        </a:spcBef>
        <a:spcAft>
          <a:spcPct val="0"/>
        </a:spcAft>
        <a:defRPr sz="3800" b="1">
          <a:solidFill>
            <a:schemeClr val="tx1"/>
          </a:solidFill>
          <a:latin typeface="Trebuchet MS" pitchFamily="34" charset="0"/>
        </a:defRPr>
      </a:lvl4pPr>
      <a:lvl5pPr algn="l" rtl="0" eaLnBrk="0" fontAlgn="base" hangingPunct="0">
        <a:spcBef>
          <a:spcPct val="0"/>
        </a:spcBef>
        <a:spcAft>
          <a:spcPct val="0"/>
        </a:spcAft>
        <a:defRPr sz="3800" b="1">
          <a:solidFill>
            <a:schemeClr val="tx1"/>
          </a:solidFill>
          <a:latin typeface="Trebuchet MS" pitchFamily="34" charset="0"/>
        </a:defRPr>
      </a:lvl5pPr>
      <a:lvl6pPr marL="457200" algn="l" rtl="0" fontAlgn="base">
        <a:spcBef>
          <a:spcPct val="0"/>
        </a:spcBef>
        <a:spcAft>
          <a:spcPct val="0"/>
        </a:spcAft>
        <a:defRPr sz="3800" b="1">
          <a:solidFill>
            <a:schemeClr val="tx1"/>
          </a:solidFill>
          <a:latin typeface="Trebuchet MS" pitchFamily="34" charset="0"/>
        </a:defRPr>
      </a:lvl6pPr>
      <a:lvl7pPr marL="914400" algn="l" rtl="0" fontAlgn="base">
        <a:spcBef>
          <a:spcPct val="0"/>
        </a:spcBef>
        <a:spcAft>
          <a:spcPct val="0"/>
        </a:spcAft>
        <a:defRPr sz="3800" b="1">
          <a:solidFill>
            <a:schemeClr val="tx1"/>
          </a:solidFill>
          <a:latin typeface="Trebuchet MS" pitchFamily="34" charset="0"/>
        </a:defRPr>
      </a:lvl7pPr>
      <a:lvl8pPr marL="1371600" algn="l" rtl="0" fontAlgn="base">
        <a:spcBef>
          <a:spcPct val="0"/>
        </a:spcBef>
        <a:spcAft>
          <a:spcPct val="0"/>
        </a:spcAft>
        <a:defRPr sz="3800" b="1">
          <a:solidFill>
            <a:schemeClr val="tx1"/>
          </a:solidFill>
          <a:latin typeface="Trebuchet MS" pitchFamily="34" charset="0"/>
        </a:defRPr>
      </a:lvl8pPr>
      <a:lvl9pPr marL="1828800" algn="l" rtl="0" fontAlgn="base">
        <a:spcBef>
          <a:spcPct val="0"/>
        </a:spcBef>
        <a:spcAft>
          <a:spcPct val="0"/>
        </a:spcAft>
        <a:defRPr sz="3800" b="1">
          <a:solidFill>
            <a:schemeClr val="tx1"/>
          </a:solidFill>
          <a:latin typeface="Trebuchet MS" pitchFamily="34" charset="0"/>
        </a:defRPr>
      </a:lvl9pPr>
      <a:extLst/>
    </p:titleStyle>
    <p:bodyStyle>
      <a:lvl1pPr marL="273050" indent="-273050" algn="l" rtl="0" eaLnBrk="0" fontAlgn="base" hangingPunct="0">
        <a:spcBef>
          <a:spcPts val="600"/>
        </a:spcBef>
        <a:spcAft>
          <a:spcPct val="0"/>
        </a:spcAft>
        <a:buClr>
          <a:schemeClr val="tx2"/>
        </a:buClr>
        <a:buSzPct val="73000"/>
        <a:buFont typeface="Wingdings 2" pitchFamily="18" charset="2"/>
        <a:buChar char=""/>
        <a:defRPr sz="2600" kern="1200">
          <a:solidFill>
            <a:schemeClr val="tx1"/>
          </a:solidFill>
          <a:latin typeface="+mn-lt"/>
          <a:ea typeface="+mn-ea"/>
          <a:cs typeface="+mn-cs"/>
        </a:defRPr>
      </a:lvl1pPr>
      <a:lvl2pPr marL="520700" indent="-228600" algn="l" rtl="0" eaLnBrk="0" fontAlgn="base" hangingPunct="0">
        <a:spcBef>
          <a:spcPts val="500"/>
        </a:spcBef>
        <a:spcAft>
          <a:spcPct val="0"/>
        </a:spcAft>
        <a:buClr>
          <a:srgbClr val="F9B639"/>
        </a:buClr>
        <a:buSzPct val="80000"/>
        <a:buFont typeface="Wingdings 2" pitchFamily="18" charset="2"/>
        <a:buChar char=""/>
        <a:defRPr sz="2300" kern="1200">
          <a:solidFill>
            <a:srgbClr val="6C6C6C"/>
          </a:solidFill>
          <a:latin typeface="+mn-lt"/>
          <a:ea typeface="+mn-ea"/>
          <a:cs typeface="+mn-cs"/>
        </a:defRPr>
      </a:lvl2pPr>
      <a:lvl3pPr marL="758825" indent="-228600" algn="l" rtl="0" eaLnBrk="0" fontAlgn="base" hangingPunct="0">
        <a:spcBef>
          <a:spcPts val="400"/>
        </a:spcBef>
        <a:spcAft>
          <a:spcPct val="0"/>
        </a:spcAft>
        <a:buClr>
          <a:srgbClr val="F9B639"/>
        </a:buClr>
        <a:buSzPct val="60000"/>
        <a:buFont typeface="Wingdings" pitchFamily="2" charset="2"/>
        <a:buChar char=""/>
        <a:defRPr sz="2000" kern="1200">
          <a:solidFill>
            <a:schemeClr val="tx1"/>
          </a:solidFill>
          <a:latin typeface="+mn-lt"/>
          <a:ea typeface="+mn-ea"/>
          <a:cs typeface="+mn-cs"/>
        </a:defRPr>
      </a:lvl3pPr>
      <a:lvl4pPr marL="1004888" indent="-228600" algn="l" rtl="0" eaLnBrk="0" fontAlgn="base" hangingPunct="0">
        <a:spcBef>
          <a:spcPct val="20000"/>
        </a:spcBef>
        <a:spcAft>
          <a:spcPct val="0"/>
        </a:spcAft>
        <a:buClr>
          <a:srgbClr val="F9B639"/>
        </a:buClr>
        <a:buSzPct val="80000"/>
        <a:buFont typeface="Wingdings 2" pitchFamily="18" charset="2"/>
        <a:buChar char=""/>
        <a:defRPr sz="2000" kern="1200">
          <a:solidFill>
            <a:srgbClr val="6C6C6C"/>
          </a:solidFill>
          <a:latin typeface="+mn-lt"/>
          <a:ea typeface="+mn-ea"/>
          <a:cs typeface="+mn-cs"/>
        </a:defRPr>
      </a:lvl4pPr>
      <a:lvl5pPr marL="1279525" indent="-228600" algn="l" rtl="0" eaLnBrk="0" fontAlgn="base" hangingPunct="0">
        <a:spcBef>
          <a:spcPts val="400"/>
        </a:spcBef>
        <a:spcAft>
          <a:spcPct val="0"/>
        </a:spcAft>
        <a:buClr>
          <a:srgbClr val="F9B639"/>
        </a:buClr>
        <a:buSzPct val="70000"/>
        <a:buFont typeface="Wingdings" pitchFamily="2" charset="2"/>
        <a:buChar char=""/>
        <a:defRPr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solidFill>
                <a:prstClr val="white"/>
              </a:solidFill>
            </a:endParaRPr>
          </a:p>
        </p:txBody>
      </p:sp>
      <p:sp>
        <p:nvSpPr>
          <p:cNvPr id="3" name="Title Placeholder 2"/>
          <p:cNvSpPr>
            <a:spLocks noGrp="1"/>
          </p:cNvSpPr>
          <p:nvPr>
            <p:ph type="title"/>
          </p:nvPr>
        </p:nvSpPr>
        <p:spPr>
          <a:xfrm>
            <a:off x="457200" y="320675"/>
            <a:ext cx="7239000" cy="1143000"/>
          </a:xfrm>
          <a:prstGeom prst="rect">
            <a:avLst/>
          </a:prstGeom>
        </p:spPr>
        <p:txBody>
          <a:bodyPr vert="horz" lIns="45720" tIns="0" rIns="45720" bIns="0" anchor="b" anchorCtr="0">
            <a:normAutofit/>
          </a:bodyPr>
          <a:lstStyle>
            <a:extLst/>
          </a:lstStyle>
          <a:p>
            <a:r>
              <a:rPr lang="en-US" smtClean="0"/>
              <a:t>Click to edit Master title style</a:t>
            </a:r>
            <a:endParaRPr lang="en-US"/>
          </a:p>
        </p:txBody>
      </p:sp>
      <p:sp>
        <p:nvSpPr>
          <p:cNvPr id="2054" name="Text Placeholder 30"/>
          <p:cNvSpPr>
            <a:spLocks noGrp="1"/>
          </p:cNvSpPr>
          <p:nvPr>
            <p:ph type="body" idx="1"/>
          </p:nvPr>
        </p:nvSpPr>
        <p:spPr bwMode="auto">
          <a:xfrm>
            <a:off x="457200" y="1609725"/>
            <a:ext cx="7239000" cy="484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7" name="Date Placeholder 26"/>
          <p:cNvSpPr>
            <a:spLocks noGrp="1"/>
          </p:cNvSpPr>
          <p:nvPr>
            <p:ph type="dt" sz="half" idx="2"/>
          </p:nvPr>
        </p:nvSpPr>
        <p:spPr>
          <a:xfrm>
            <a:off x="4246563" y="6557963"/>
            <a:ext cx="2001837" cy="227012"/>
          </a:xfrm>
          <a:prstGeom prst="rect">
            <a:avLst/>
          </a:prstGeom>
        </p:spPr>
        <p:txBody>
          <a:bodyPr vert="horz" wrap="square" lIns="91440" tIns="0" rIns="91440" bIns="0" numCol="1" anchor="b" anchorCtr="0" compatLnSpc="1">
            <a:prstTxWarp prst="textNoShape">
              <a:avLst/>
            </a:prstTxWarp>
          </a:bodyPr>
          <a:lstStyle>
            <a:lvl1pPr>
              <a:defRPr sz="1000">
                <a:solidFill>
                  <a:srgbClr val="B13F9A"/>
                </a:solidFill>
                <a:latin typeface="Arial" pitchFamily="34" charset="0"/>
                <a:ea typeface="ＭＳ Ｐゴシック" pitchFamily="34" charset="-128"/>
                <a:cs typeface="Arial" pitchFamily="34" charset="0"/>
              </a:defRPr>
            </a:lvl1pPr>
          </a:lstStyle>
          <a:p>
            <a:pPr>
              <a:defRPr/>
            </a:pPr>
            <a:fld id="{DBFD9565-4CBC-4900-ABA8-A8D44BB2095E}" type="datetimeFigureOut">
              <a:rPr lang="en-GB" altLang="en-US"/>
              <a:pPr>
                <a:defRPr/>
              </a:pPr>
              <a:t>02/10/2017</a:t>
            </a:fld>
            <a:endParaRPr lang="en-GB" altLang="en-US"/>
          </a:p>
        </p:txBody>
      </p:sp>
      <p:sp>
        <p:nvSpPr>
          <p:cNvPr id="4" name="Footer Placeholder 3"/>
          <p:cNvSpPr>
            <a:spLocks noGrp="1"/>
          </p:cNvSpPr>
          <p:nvPr>
            <p:ph type="ftr" sz="quarter" idx="3"/>
          </p:nvPr>
        </p:nvSpPr>
        <p:spPr>
          <a:xfrm>
            <a:off x="457200" y="6557963"/>
            <a:ext cx="3657600" cy="228600"/>
          </a:xfrm>
          <a:prstGeom prst="rect">
            <a:avLst/>
          </a:prstGeom>
        </p:spPr>
        <p:txBody>
          <a:bodyPr vert="horz" tIns="0" bIns="0" anchor="b"/>
          <a:lstStyle>
            <a:lvl1pPr algn="r" eaLnBrk="1" latinLnBrk="0" hangingPunct="1">
              <a:defRPr kumimoji="0" sz="1000">
                <a:solidFill>
                  <a:srgbClr val="B13F9A"/>
                </a:solidFill>
                <a:latin typeface="Arial" charset="0"/>
                <a:ea typeface="+mn-ea"/>
                <a:cs typeface="Arial" charset="0"/>
              </a:defRPr>
            </a:lvl1pPr>
            <a:extLst/>
          </a:lstStyle>
          <a:p>
            <a:pPr>
              <a:defRPr/>
            </a:pPr>
            <a:endParaRPr lang="en-GB"/>
          </a:p>
        </p:txBody>
      </p:sp>
      <p:sp>
        <p:nvSpPr>
          <p:cNvPr id="16" name="Slide Number Placeholder 15"/>
          <p:cNvSpPr>
            <a:spLocks noGrp="1"/>
          </p:cNvSpPr>
          <p:nvPr>
            <p:ph type="sldNum" sz="quarter" idx="4"/>
          </p:nvPr>
        </p:nvSpPr>
        <p:spPr>
          <a:xfrm>
            <a:off x="6251575" y="6556375"/>
            <a:ext cx="588963" cy="228600"/>
          </a:xfrm>
          <a:prstGeom prst="rect">
            <a:avLst/>
          </a:prstGeom>
        </p:spPr>
        <p:txBody>
          <a:bodyPr vert="horz" wrap="square" lIns="0" tIns="0" rIns="0" bIns="0" numCol="1" anchor="b" anchorCtr="0" compatLnSpc="1">
            <a:prstTxWarp prst="textNoShape">
              <a:avLst/>
            </a:prstTxWarp>
          </a:bodyPr>
          <a:lstStyle>
            <a:lvl1pPr algn="r">
              <a:defRPr sz="1100">
                <a:solidFill>
                  <a:srgbClr val="B13F9A"/>
                </a:solidFill>
                <a:latin typeface="Arial" pitchFamily="34" charset="0"/>
                <a:ea typeface="ＭＳ Ｐゴシック" pitchFamily="34" charset="-128"/>
                <a:cs typeface="Arial" pitchFamily="34" charset="0"/>
              </a:defRPr>
            </a:lvl1pPr>
          </a:lstStyle>
          <a:p>
            <a:pPr>
              <a:defRPr/>
            </a:pPr>
            <a:fld id="{15561AC6-E1B6-4C96-80C5-AF092889C988}"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830" r:id="rId1"/>
    <p:sldLayoutId id="2147483819" r:id="rId2"/>
    <p:sldLayoutId id="2147483831" r:id="rId3"/>
    <p:sldLayoutId id="2147483820" r:id="rId4"/>
    <p:sldLayoutId id="2147483821" r:id="rId5"/>
    <p:sldLayoutId id="2147483822" r:id="rId6"/>
    <p:sldLayoutId id="2147483823" r:id="rId7"/>
    <p:sldLayoutId id="2147483824" r:id="rId8"/>
    <p:sldLayoutId id="2147483832" r:id="rId9"/>
    <p:sldLayoutId id="2147483825" r:id="rId10"/>
    <p:sldLayoutId id="2147483833" r:id="rId11"/>
  </p:sldLayoutIdLst>
  <p:txStyles>
    <p:titleStyle>
      <a:lvl1pPr algn="l" rtl="0" eaLnBrk="0" fontAlgn="base" hangingPunct="0">
        <a:spcBef>
          <a:spcPct val="0"/>
        </a:spcBef>
        <a:spcAft>
          <a:spcPct val="0"/>
        </a:spcAft>
        <a:defRPr sz="3800" b="1" kern="1200" cap="all">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latin typeface="+mj-lt"/>
          <a:ea typeface="MS PGothic" pitchFamily="34" charset="-128"/>
          <a:cs typeface="ＭＳ Ｐゴシック" charset="0"/>
        </a:defRPr>
      </a:lvl1pPr>
      <a:lvl2pPr algn="l" rtl="0" eaLnBrk="0" fontAlgn="base" hangingPunct="0">
        <a:spcBef>
          <a:spcPct val="0"/>
        </a:spcBef>
        <a:spcAft>
          <a:spcPct val="0"/>
        </a:spcAft>
        <a:defRPr sz="3800" b="1">
          <a:solidFill>
            <a:schemeClr val="tx1"/>
          </a:solidFill>
          <a:latin typeface="Arial" charset="0"/>
          <a:ea typeface="MS PGothic" pitchFamily="34" charset="-128"/>
          <a:cs typeface="ＭＳ Ｐゴシック" charset="0"/>
        </a:defRPr>
      </a:lvl2pPr>
      <a:lvl3pPr algn="l" rtl="0" eaLnBrk="0" fontAlgn="base" hangingPunct="0">
        <a:spcBef>
          <a:spcPct val="0"/>
        </a:spcBef>
        <a:spcAft>
          <a:spcPct val="0"/>
        </a:spcAft>
        <a:defRPr sz="3800" b="1">
          <a:solidFill>
            <a:schemeClr val="tx1"/>
          </a:solidFill>
          <a:latin typeface="Arial" charset="0"/>
          <a:ea typeface="MS PGothic" pitchFamily="34" charset="-128"/>
          <a:cs typeface="ＭＳ Ｐゴシック" charset="0"/>
        </a:defRPr>
      </a:lvl3pPr>
      <a:lvl4pPr algn="l" rtl="0" eaLnBrk="0" fontAlgn="base" hangingPunct="0">
        <a:spcBef>
          <a:spcPct val="0"/>
        </a:spcBef>
        <a:spcAft>
          <a:spcPct val="0"/>
        </a:spcAft>
        <a:defRPr sz="3800" b="1">
          <a:solidFill>
            <a:schemeClr val="tx1"/>
          </a:solidFill>
          <a:latin typeface="Arial" charset="0"/>
          <a:ea typeface="MS PGothic" pitchFamily="34" charset="-128"/>
          <a:cs typeface="ＭＳ Ｐゴシック" charset="0"/>
        </a:defRPr>
      </a:lvl4pPr>
      <a:lvl5pPr algn="l" rtl="0" eaLnBrk="0" fontAlgn="base" hangingPunct="0">
        <a:spcBef>
          <a:spcPct val="0"/>
        </a:spcBef>
        <a:spcAft>
          <a:spcPct val="0"/>
        </a:spcAft>
        <a:defRPr sz="3800" b="1">
          <a:solidFill>
            <a:schemeClr val="tx1"/>
          </a:solidFill>
          <a:latin typeface="Arial" charset="0"/>
          <a:ea typeface="MS PGothic" pitchFamily="34" charset="-128"/>
          <a:cs typeface="ＭＳ Ｐゴシック" charset="0"/>
        </a:defRPr>
      </a:lvl5pPr>
      <a:lvl6pPr marL="457200" algn="l" rtl="0" fontAlgn="base">
        <a:spcBef>
          <a:spcPct val="0"/>
        </a:spcBef>
        <a:spcAft>
          <a:spcPct val="0"/>
        </a:spcAft>
        <a:defRPr sz="3800" b="1">
          <a:solidFill>
            <a:schemeClr val="tx1"/>
          </a:solidFill>
          <a:latin typeface="Trebuchet MS" pitchFamily="34" charset="0"/>
        </a:defRPr>
      </a:lvl6pPr>
      <a:lvl7pPr marL="914400" algn="l" rtl="0" fontAlgn="base">
        <a:spcBef>
          <a:spcPct val="0"/>
        </a:spcBef>
        <a:spcAft>
          <a:spcPct val="0"/>
        </a:spcAft>
        <a:defRPr sz="3800" b="1">
          <a:solidFill>
            <a:schemeClr val="tx1"/>
          </a:solidFill>
          <a:latin typeface="Trebuchet MS" pitchFamily="34" charset="0"/>
        </a:defRPr>
      </a:lvl7pPr>
      <a:lvl8pPr marL="1371600" algn="l" rtl="0" fontAlgn="base">
        <a:spcBef>
          <a:spcPct val="0"/>
        </a:spcBef>
        <a:spcAft>
          <a:spcPct val="0"/>
        </a:spcAft>
        <a:defRPr sz="3800" b="1">
          <a:solidFill>
            <a:schemeClr val="tx1"/>
          </a:solidFill>
          <a:latin typeface="Trebuchet MS" pitchFamily="34" charset="0"/>
        </a:defRPr>
      </a:lvl8pPr>
      <a:lvl9pPr marL="1828800" algn="l" rtl="0" fontAlgn="base">
        <a:spcBef>
          <a:spcPct val="0"/>
        </a:spcBef>
        <a:spcAft>
          <a:spcPct val="0"/>
        </a:spcAft>
        <a:defRPr sz="3800" b="1">
          <a:solidFill>
            <a:schemeClr val="tx1"/>
          </a:solidFill>
          <a:latin typeface="Trebuchet MS" pitchFamily="34" charset="0"/>
        </a:defRPr>
      </a:lvl9pPr>
      <a:extLst/>
    </p:titleStyle>
    <p:bodyStyle>
      <a:lvl1pPr marL="273050" indent="-273050" algn="l" rtl="0" eaLnBrk="0" fontAlgn="base" hangingPunct="0">
        <a:spcBef>
          <a:spcPts val="600"/>
        </a:spcBef>
        <a:spcAft>
          <a:spcPct val="0"/>
        </a:spcAft>
        <a:buClr>
          <a:schemeClr val="tx2"/>
        </a:buClr>
        <a:buSzPct val="73000"/>
        <a:buFont typeface="Wingdings 2" pitchFamily="18" charset="2"/>
        <a:buChar char=""/>
        <a:defRPr sz="2600" kern="1200">
          <a:solidFill>
            <a:schemeClr val="tx1"/>
          </a:solidFill>
          <a:latin typeface="+mn-lt"/>
          <a:ea typeface="MS PGothic" pitchFamily="34" charset="-128"/>
          <a:cs typeface="ＭＳ Ｐゴシック" charset="0"/>
        </a:defRPr>
      </a:lvl1pPr>
      <a:lvl2pPr marL="520700" indent="-228600" algn="l" rtl="0" eaLnBrk="0" fontAlgn="base" hangingPunct="0">
        <a:spcBef>
          <a:spcPts val="500"/>
        </a:spcBef>
        <a:spcAft>
          <a:spcPct val="0"/>
        </a:spcAft>
        <a:buClr>
          <a:srgbClr val="F9B639"/>
        </a:buClr>
        <a:buSzPct val="80000"/>
        <a:buFont typeface="Wingdings 2" pitchFamily="18" charset="2"/>
        <a:buChar char=""/>
        <a:defRPr sz="2300" kern="1200">
          <a:solidFill>
            <a:srgbClr val="6C6C6C"/>
          </a:solidFill>
          <a:latin typeface="+mn-lt"/>
          <a:ea typeface="MS PGothic" pitchFamily="34" charset="-128"/>
          <a:cs typeface="+mn-cs"/>
        </a:defRPr>
      </a:lvl2pPr>
      <a:lvl3pPr marL="758825" indent="-228600" algn="l" rtl="0" eaLnBrk="0" fontAlgn="base" hangingPunct="0">
        <a:spcBef>
          <a:spcPts val="400"/>
        </a:spcBef>
        <a:spcAft>
          <a:spcPct val="0"/>
        </a:spcAft>
        <a:buClr>
          <a:srgbClr val="F9B639"/>
        </a:buClr>
        <a:buSzPct val="60000"/>
        <a:buFont typeface="Wingdings" pitchFamily="2" charset="2"/>
        <a:buChar char=""/>
        <a:defRPr sz="2000" kern="1200">
          <a:solidFill>
            <a:schemeClr val="tx1"/>
          </a:solidFill>
          <a:latin typeface="+mn-lt"/>
          <a:ea typeface="MS PGothic" pitchFamily="34" charset="-128"/>
          <a:cs typeface="+mn-cs"/>
        </a:defRPr>
      </a:lvl3pPr>
      <a:lvl4pPr marL="1004888" indent="-228600" algn="l" rtl="0" eaLnBrk="0" fontAlgn="base" hangingPunct="0">
        <a:spcBef>
          <a:spcPct val="20000"/>
        </a:spcBef>
        <a:spcAft>
          <a:spcPct val="0"/>
        </a:spcAft>
        <a:buClr>
          <a:srgbClr val="F9B639"/>
        </a:buClr>
        <a:buSzPct val="80000"/>
        <a:buFont typeface="Wingdings 2" pitchFamily="18" charset="2"/>
        <a:buChar char=""/>
        <a:defRPr sz="2000" kern="1200">
          <a:solidFill>
            <a:srgbClr val="6C6C6C"/>
          </a:solidFill>
          <a:latin typeface="+mn-lt"/>
          <a:ea typeface="MS PGothic" pitchFamily="34" charset="-128"/>
          <a:cs typeface="+mn-cs"/>
        </a:defRPr>
      </a:lvl4pPr>
      <a:lvl5pPr marL="1279525" indent="-228600" algn="l" rtl="0" eaLnBrk="0" fontAlgn="base" hangingPunct="0">
        <a:spcBef>
          <a:spcPts val="400"/>
        </a:spcBef>
        <a:spcAft>
          <a:spcPct val="0"/>
        </a:spcAft>
        <a:buClr>
          <a:srgbClr val="F9B639"/>
        </a:buClr>
        <a:buSzPct val="70000"/>
        <a:buFont typeface="Wingdings" pitchFamily="2" charset="2"/>
        <a:buChar char=""/>
        <a:defRPr kern="1200">
          <a:solidFill>
            <a:schemeClr val="tx1"/>
          </a:solidFill>
          <a:latin typeface="+mn-lt"/>
          <a:ea typeface="MS PGothic" pitchFamily="34" charset="-128"/>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mymaths.co.uk/" TargetMode="External"/><Relationship Id="rId2" Type="http://schemas.openxmlformats.org/officeDocument/2006/relationships/hyperlink" Target="http://www.bbc.co.uk/schools/gcsebitesize" TargetMode="External"/><Relationship Id="rId1" Type="http://schemas.openxmlformats.org/officeDocument/2006/relationships/slideLayout" Target="../slideLayouts/slideLayout2.xml"/><Relationship Id="rId5" Type="http://schemas.openxmlformats.org/officeDocument/2006/relationships/hyperlink" Target="http://www.sparknotes.com/video/" TargetMode="External"/><Relationship Id="rId4" Type="http://schemas.openxmlformats.org/officeDocument/2006/relationships/hyperlink" Target="https://www.youtube.com/watch?v=JC82Il2cjqA" TargetMode="External"/></Relationships>
</file>

<file path=ppt/slides/_rels/slide14.xml.rels><?xml version="1.0" encoding="UTF-8" standalone="yes"?>
<Relationships xmlns="http://schemas.openxmlformats.org/package/2006/relationships"><Relationship Id="rId2" Type="http://schemas.openxmlformats.org/officeDocument/2006/relationships/hyperlink" Target="http://www.educationalappstore.com/app/edexcel-past-papers" TargetMode="Externa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p:txBody>
          <a:bodyPr/>
          <a:lstStyle/>
          <a:p>
            <a:pPr eaLnBrk="1" fontAlgn="auto" hangingPunct="1">
              <a:spcAft>
                <a:spcPts val="0"/>
              </a:spcAft>
              <a:defRPr/>
            </a:pPr>
            <a:r>
              <a:rPr lang="en-GB" dirty="0" smtClean="0"/>
              <a:t>Revision Techniques Supporting your Daughter</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GB" cap="none" dirty="0"/>
              <a:t>Revision technique </a:t>
            </a:r>
            <a:r>
              <a:rPr lang="en-GB" cap="none" dirty="0" smtClean="0"/>
              <a:t>5:Past Papers and questions</a:t>
            </a:r>
            <a:endParaRPr lang="en-GB" dirty="0"/>
          </a:p>
        </p:txBody>
      </p:sp>
      <p:sp>
        <p:nvSpPr>
          <p:cNvPr id="20483" name="Content Placeholder 2"/>
          <p:cNvSpPr>
            <a:spLocks noGrp="1"/>
          </p:cNvSpPr>
          <p:nvPr>
            <p:ph idx="1"/>
          </p:nvPr>
        </p:nvSpPr>
        <p:spPr/>
        <p:txBody>
          <a:bodyPr/>
          <a:lstStyle/>
          <a:p>
            <a:r>
              <a:rPr lang="en-GB" altLang="en-US" smtClean="0">
                <a:ea typeface="MS PGothic" pitchFamily="34" charset="-128"/>
              </a:rPr>
              <a:t>Students can ask teachers for past exam papers/questions. There are also some websites where you can download these. Find out how many minutes they need to spend on each question and time them. </a:t>
            </a:r>
          </a:p>
          <a:p>
            <a:endParaRPr lang="en-GB" altLang="en-US" smtClean="0">
              <a:ea typeface="MS PGothic" pitchFamily="34" charset="-128"/>
            </a:endParaRPr>
          </a:p>
          <a:p>
            <a:r>
              <a:rPr lang="en-GB" altLang="en-US" smtClean="0">
                <a:ea typeface="MS PGothic" pitchFamily="34" charset="-128"/>
              </a:rPr>
              <a:t>Mark schemes could be used to mark these, or their peers, or asking teachers to mark them. </a:t>
            </a:r>
          </a:p>
        </p:txBody>
      </p:sp>
      <p:pic>
        <p:nvPicPr>
          <p:cNvPr id="2048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59563" y="5013325"/>
            <a:ext cx="12192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GB" cap="none" dirty="0" smtClean="0"/>
              <a:t>Revision technique 6: Storyboard</a:t>
            </a:r>
            <a:endParaRPr lang="en-GB" dirty="0"/>
          </a:p>
        </p:txBody>
      </p:sp>
      <p:sp>
        <p:nvSpPr>
          <p:cNvPr id="21507" name="Content Placeholder 2"/>
          <p:cNvSpPr>
            <a:spLocks noGrp="1"/>
          </p:cNvSpPr>
          <p:nvPr>
            <p:ph idx="1"/>
          </p:nvPr>
        </p:nvSpPr>
        <p:spPr>
          <a:xfrm>
            <a:off x="468313" y="1628775"/>
            <a:ext cx="7239000" cy="4846638"/>
          </a:xfrm>
        </p:spPr>
        <p:txBody>
          <a:bodyPr/>
          <a:lstStyle/>
          <a:p>
            <a:r>
              <a:rPr lang="en-GB" altLang="en-US" smtClean="0">
                <a:ea typeface="MS PGothic" pitchFamily="34" charset="-128"/>
              </a:rPr>
              <a:t>For those who have daughters who are artistic and creative.</a:t>
            </a:r>
          </a:p>
          <a:p>
            <a:r>
              <a:rPr lang="en-GB" altLang="en-US" smtClean="0">
                <a:ea typeface="MS PGothic" pitchFamily="34" charset="-128"/>
              </a:rPr>
              <a:t>They can draw storyboards of key events/sequences. </a:t>
            </a:r>
          </a:p>
          <a:p>
            <a:r>
              <a:rPr lang="en-GB" altLang="en-US" smtClean="0">
                <a:ea typeface="MS PGothic" pitchFamily="34" charset="-128"/>
              </a:rPr>
              <a:t>In the exam they will be able to visualise this.</a:t>
            </a:r>
          </a:p>
          <a:p>
            <a:endParaRPr lang="en-GB" altLang="en-US" smtClean="0">
              <a:ea typeface="MS PGothic" pitchFamily="34" charset="-128"/>
            </a:endParaRPr>
          </a:p>
        </p:txBody>
      </p:sp>
      <p:pic>
        <p:nvPicPr>
          <p:cNvPr id="21508"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63713" y="4041775"/>
            <a:ext cx="4535487" cy="266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GB" cap="none" dirty="0" smtClean="0"/>
              <a:t>Revision technique 7:Post it notes</a:t>
            </a:r>
            <a:endParaRPr lang="en-GB" dirty="0"/>
          </a:p>
        </p:txBody>
      </p:sp>
      <p:sp>
        <p:nvSpPr>
          <p:cNvPr id="22531" name="Content Placeholder 2"/>
          <p:cNvSpPr>
            <a:spLocks noGrp="1"/>
          </p:cNvSpPr>
          <p:nvPr>
            <p:ph idx="1"/>
          </p:nvPr>
        </p:nvSpPr>
        <p:spPr/>
        <p:txBody>
          <a:bodyPr/>
          <a:lstStyle/>
          <a:p>
            <a:r>
              <a:rPr lang="en-GB" altLang="en-US" smtClean="0">
                <a:ea typeface="MS PGothic" pitchFamily="34" charset="-128"/>
              </a:rPr>
              <a:t>This works really well when revising languages. Put the French/German word on objects at home.</a:t>
            </a:r>
          </a:p>
          <a:p>
            <a:endParaRPr lang="en-GB" altLang="en-US" smtClean="0">
              <a:ea typeface="MS PGothic" pitchFamily="34" charset="-128"/>
            </a:endParaRPr>
          </a:p>
          <a:p>
            <a:endParaRPr lang="en-GB" altLang="en-US" smtClean="0">
              <a:ea typeface="MS PGothic" pitchFamily="34" charset="-128"/>
            </a:endParaRPr>
          </a:p>
        </p:txBody>
      </p:sp>
      <p:sp>
        <p:nvSpPr>
          <p:cNvPr id="3" name="Folded Corner 2"/>
          <p:cNvSpPr/>
          <p:nvPr/>
        </p:nvSpPr>
        <p:spPr>
          <a:xfrm>
            <a:off x="468313" y="3068638"/>
            <a:ext cx="2159000" cy="1108075"/>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800" dirty="0"/>
              <a:t>La </a:t>
            </a:r>
            <a:r>
              <a:rPr lang="en-GB" sz="2800" dirty="0" err="1"/>
              <a:t>chambre</a:t>
            </a:r>
            <a:r>
              <a:rPr lang="en-GB" sz="2800" dirty="0"/>
              <a:t> </a:t>
            </a:r>
          </a:p>
        </p:txBody>
      </p:sp>
      <p:sp>
        <p:nvSpPr>
          <p:cNvPr id="5" name="Folded Corner 4"/>
          <p:cNvSpPr/>
          <p:nvPr/>
        </p:nvSpPr>
        <p:spPr>
          <a:xfrm>
            <a:off x="5375275" y="2708275"/>
            <a:ext cx="2473325" cy="1250950"/>
          </a:xfrm>
          <a:prstGeom prst="foldedCorner">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800" dirty="0"/>
              <a:t>Das </a:t>
            </a:r>
            <a:r>
              <a:rPr lang="en-GB" sz="2800" dirty="0" err="1"/>
              <a:t>Wohnzimmer</a:t>
            </a:r>
            <a:endParaRPr lang="en-GB" sz="2800" dirty="0"/>
          </a:p>
        </p:txBody>
      </p:sp>
      <p:sp>
        <p:nvSpPr>
          <p:cNvPr id="6" name="Folded Corner 5"/>
          <p:cNvSpPr/>
          <p:nvPr/>
        </p:nvSpPr>
        <p:spPr>
          <a:xfrm>
            <a:off x="447675" y="5722938"/>
            <a:ext cx="2160588" cy="792162"/>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800" dirty="0"/>
              <a:t>La </a:t>
            </a:r>
            <a:r>
              <a:rPr lang="en-GB" sz="2800" dirty="0" err="1"/>
              <a:t>poubelle</a:t>
            </a:r>
            <a:endParaRPr lang="en-GB" sz="2800" dirty="0"/>
          </a:p>
        </p:txBody>
      </p:sp>
      <p:sp>
        <p:nvSpPr>
          <p:cNvPr id="7" name="Folded Corner 6"/>
          <p:cNvSpPr/>
          <p:nvPr/>
        </p:nvSpPr>
        <p:spPr>
          <a:xfrm>
            <a:off x="3513138" y="5505450"/>
            <a:ext cx="2473325" cy="1227138"/>
          </a:xfrm>
          <a:prstGeom prst="foldedCorner">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800" dirty="0"/>
              <a:t>Der </a:t>
            </a:r>
            <a:r>
              <a:rPr lang="en-GB" sz="2800" dirty="0" err="1"/>
              <a:t>Mülleimer</a:t>
            </a:r>
            <a:endParaRPr lang="en-GB" sz="2800" dirty="0"/>
          </a:p>
        </p:txBody>
      </p:sp>
      <p:sp>
        <p:nvSpPr>
          <p:cNvPr id="8" name="Folded Corner 7"/>
          <p:cNvSpPr/>
          <p:nvPr/>
        </p:nvSpPr>
        <p:spPr>
          <a:xfrm>
            <a:off x="4138613" y="4176713"/>
            <a:ext cx="2473325" cy="1171575"/>
          </a:xfrm>
          <a:prstGeom prst="foldedCorner">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800" dirty="0"/>
              <a:t>Der </a:t>
            </a:r>
            <a:r>
              <a:rPr lang="en-GB" sz="2800" dirty="0" err="1"/>
              <a:t>Wasserhahn</a:t>
            </a:r>
            <a:endParaRPr lang="en-GB" sz="2800" dirty="0"/>
          </a:p>
        </p:txBody>
      </p:sp>
      <p:sp>
        <p:nvSpPr>
          <p:cNvPr id="9" name="Folded Corner 8"/>
          <p:cNvSpPr/>
          <p:nvPr/>
        </p:nvSpPr>
        <p:spPr>
          <a:xfrm>
            <a:off x="1547813" y="4484688"/>
            <a:ext cx="2160587" cy="812800"/>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800" dirty="0"/>
              <a:t>Le </a:t>
            </a:r>
            <a:r>
              <a:rPr lang="en-GB" sz="2800" dirty="0" err="1"/>
              <a:t>robinet</a:t>
            </a:r>
            <a:r>
              <a:rPr lang="en-GB" sz="2800" dirty="0"/>
              <a: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675"/>
            <a:ext cx="7239000" cy="876077"/>
          </a:xfrm>
        </p:spPr>
        <p:txBody>
          <a:bodyPr>
            <a:normAutofit fontScale="90000"/>
          </a:bodyPr>
          <a:lstStyle/>
          <a:p>
            <a:pPr>
              <a:defRPr/>
            </a:pPr>
            <a:r>
              <a:rPr lang="en-GB" cap="none" dirty="0" smtClean="0"/>
              <a:t>Revision technique 8: Revision Websites and videos</a:t>
            </a:r>
            <a:endParaRPr lang="en-GB" dirty="0"/>
          </a:p>
        </p:txBody>
      </p:sp>
      <p:sp>
        <p:nvSpPr>
          <p:cNvPr id="23555" name="Content Placeholder 2"/>
          <p:cNvSpPr>
            <a:spLocks noGrp="1"/>
          </p:cNvSpPr>
          <p:nvPr>
            <p:ph idx="1"/>
          </p:nvPr>
        </p:nvSpPr>
        <p:spPr>
          <a:xfrm>
            <a:off x="457200" y="1341438"/>
            <a:ext cx="7239000" cy="5114925"/>
          </a:xfrm>
        </p:spPr>
        <p:txBody>
          <a:bodyPr/>
          <a:lstStyle/>
          <a:p>
            <a:r>
              <a:rPr lang="en-GB" altLang="en-US" smtClean="0">
                <a:ea typeface="MS PGothic" pitchFamily="34" charset="-128"/>
              </a:rPr>
              <a:t>There are lots of good revision websites available.</a:t>
            </a:r>
          </a:p>
          <a:p>
            <a:r>
              <a:rPr lang="en-GB" altLang="en-US" smtClean="0">
                <a:ea typeface="MS PGothic" pitchFamily="34" charset="-128"/>
              </a:rPr>
              <a:t>If your daughter is someone who is likely to check Twitter/ Facebook/instagram etc. instead then this might not be the best method for them.</a:t>
            </a:r>
          </a:p>
          <a:p>
            <a:r>
              <a:rPr lang="en-GB" altLang="en-US" smtClean="0">
                <a:ea typeface="MS PGothic" pitchFamily="34" charset="-128"/>
                <a:hlinkClick r:id="rId2"/>
              </a:rPr>
              <a:t>http://www.bbc.co.uk/schools/gcsebitesize</a:t>
            </a:r>
            <a:endParaRPr lang="en-GB" altLang="en-US" smtClean="0">
              <a:ea typeface="MS PGothic" pitchFamily="34" charset="-128"/>
            </a:endParaRPr>
          </a:p>
          <a:p>
            <a:r>
              <a:rPr lang="en-GB" altLang="en-US" smtClean="0">
                <a:ea typeface="MS PGothic" pitchFamily="34" charset="-128"/>
                <a:hlinkClick r:id="rId3"/>
              </a:rPr>
              <a:t>www.mymaths.co.uk</a:t>
            </a:r>
            <a:endParaRPr lang="en-GB" altLang="en-US" smtClean="0">
              <a:ea typeface="MS PGothic" pitchFamily="34" charset="-128"/>
            </a:endParaRPr>
          </a:p>
          <a:p>
            <a:r>
              <a:rPr lang="en-GB" altLang="en-US" smtClean="0">
                <a:hlinkClick r:id="rId4"/>
              </a:rPr>
              <a:t>https://www.youtube.com/watch?v=JC82Il2cjqA</a:t>
            </a:r>
            <a:r>
              <a:rPr lang="en-GB" altLang="en-US" smtClean="0"/>
              <a:t>   </a:t>
            </a:r>
          </a:p>
          <a:p>
            <a:r>
              <a:rPr lang="en-GB" altLang="en-US" sz="2800" smtClean="0">
                <a:hlinkClick r:id="rId5"/>
              </a:rPr>
              <a:t>http://www.sparknotes.com/video/</a:t>
            </a:r>
            <a:r>
              <a:rPr lang="en-GB" altLang="en-US" sz="2800" smtClean="0"/>
              <a:t> </a:t>
            </a:r>
          </a:p>
          <a:p>
            <a:endParaRPr lang="en-GB" altLang="en-US" smtClean="0"/>
          </a:p>
          <a:p>
            <a:endParaRPr lang="en-GB" altLang="en-US" smtClean="0">
              <a:ea typeface="MS PGothic" pitchFamily="34" charset="-128"/>
            </a:endParaRPr>
          </a:p>
          <a:p>
            <a:endParaRPr lang="en-GB" altLang="en-US" smtClean="0">
              <a:ea typeface="MS PGothic" pitchFamily="34" charset="-128"/>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675"/>
            <a:ext cx="7242175" cy="1143000"/>
          </a:xfrm>
        </p:spPr>
        <p:txBody>
          <a:bodyPr/>
          <a:lstStyle/>
          <a:p>
            <a:pPr>
              <a:defRPr/>
            </a:pPr>
            <a:r>
              <a:rPr lang="en-GB" cap="none" dirty="0" smtClean="0"/>
              <a:t>Revision technique 9: Apps</a:t>
            </a:r>
            <a:endParaRPr lang="en-GB" cap="none" dirty="0"/>
          </a:p>
        </p:txBody>
      </p:sp>
      <p:sp>
        <p:nvSpPr>
          <p:cNvPr id="24579" name="Content Placeholder 2"/>
          <p:cNvSpPr>
            <a:spLocks noGrp="1"/>
          </p:cNvSpPr>
          <p:nvPr>
            <p:ph sz="half" idx="1"/>
          </p:nvPr>
        </p:nvSpPr>
        <p:spPr>
          <a:xfrm>
            <a:off x="457200" y="1600200"/>
            <a:ext cx="3521075" cy="4525963"/>
          </a:xfrm>
        </p:spPr>
        <p:txBody>
          <a:bodyPr/>
          <a:lstStyle/>
          <a:p>
            <a:pPr marL="0" indent="0">
              <a:buFont typeface="Wingdings 2" pitchFamily="18" charset="2"/>
              <a:buNone/>
            </a:pPr>
            <a:r>
              <a:rPr lang="en-GB" altLang="en-US" b="1" smtClean="0"/>
              <a:t>Pixl Apps</a:t>
            </a:r>
          </a:p>
          <a:p>
            <a:pPr marL="0" indent="0">
              <a:buFont typeface="Wingdings 2" pitchFamily="18" charset="2"/>
              <a:buNone/>
            </a:pPr>
            <a:r>
              <a:rPr lang="en-GB" altLang="en-US" smtClean="0"/>
              <a:t>Pixl Maths and English Lit apps are available free to students. They are launching Geography and History on the 22nd September. We will be subscribing to these also.</a:t>
            </a:r>
          </a:p>
        </p:txBody>
      </p:sp>
      <p:sp>
        <p:nvSpPr>
          <p:cNvPr id="25604" name="Content Placeholder 3"/>
          <p:cNvSpPr>
            <a:spLocks noGrp="1"/>
          </p:cNvSpPr>
          <p:nvPr>
            <p:ph sz="half" idx="2"/>
          </p:nvPr>
        </p:nvSpPr>
        <p:spPr>
          <a:xfrm>
            <a:off x="4178300" y="1600200"/>
            <a:ext cx="3521075" cy="4525963"/>
          </a:xfrm>
        </p:spPr>
        <p:txBody>
          <a:bodyPr/>
          <a:lstStyle/>
          <a:p>
            <a:pPr marL="0" indent="0" algn="ctr">
              <a:buFont typeface="Wingdings 2" pitchFamily="18" charset="2"/>
              <a:buNone/>
              <a:defRPr/>
            </a:pPr>
            <a:r>
              <a:rPr lang="en-GB" b="1" dirty="0" smtClean="0"/>
              <a:t>Edexcel </a:t>
            </a:r>
            <a:r>
              <a:rPr lang="en-GB" b="1" dirty="0"/>
              <a:t>Past Papers</a:t>
            </a:r>
          </a:p>
          <a:p>
            <a:pPr marL="0" indent="0" algn="ctr">
              <a:buFont typeface="Wingdings 2" pitchFamily="18" charset="2"/>
              <a:buNone/>
              <a:defRPr/>
            </a:pPr>
            <a:r>
              <a:rPr lang="en-GB" b="1" dirty="0">
                <a:hlinkClick r:id="rId2"/>
              </a:rPr>
              <a:t>http://www.educationalappstore.com/app/edexcel-past-papers</a:t>
            </a:r>
            <a:r>
              <a:rPr lang="en-GB" b="1" dirty="0"/>
              <a:t> </a:t>
            </a:r>
          </a:p>
          <a:p>
            <a:pPr>
              <a:defRPr/>
            </a:pPr>
            <a:endParaRPr lang="en-GB" altLang="en-US"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76200"/>
        </p:spPr>
        <p:txBody>
          <a:bodyPr/>
          <a:lstStyle/>
          <a:p>
            <a:pPr algn="ctr">
              <a:defRPr/>
            </a:pPr>
            <a:r>
              <a:rPr lang="en-GB" cap="none" dirty="0" smtClean="0"/>
              <a:t>Revision technique 10: Twitter </a:t>
            </a:r>
            <a:endParaRPr lang="en-GB" cap="none" dirty="0"/>
          </a:p>
        </p:txBody>
      </p:sp>
      <p:sp>
        <p:nvSpPr>
          <p:cNvPr id="3" name="Content Placeholder 2"/>
          <p:cNvSpPr>
            <a:spLocks noGrp="1"/>
          </p:cNvSpPr>
          <p:nvPr>
            <p:ph sz="half" idx="1"/>
          </p:nvPr>
        </p:nvSpPr>
        <p:spPr>
          <a:xfrm>
            <a:off x="457200" y="1600200"/>
            <a:ext cx="3322638" cy="4852988"/>
          </a:xfrm>
          <a:ln w="57150">
            <a:solidFill>
              <a:schemeClr val="accent1">
                <a:lumMod val="75000"/>
              </a:schemeClr>
            </a:solidFill>
          </a:ln>
        </p:spPr>
        <p:txBody>
          <a:bodyPr>
            <a:normAutofit fontScale="55000" lnSpcReduction="20000"/>
          </a:bodyPr>
          <a:lstStyle/>
          <a:p>
            <a:pPr marL="0" indent="0" algn="ctr">
              <a:buFont typeface="Wingdings 2" pitchFamily="18" charset="2"/>
              <a:buNone/>
              <a:defRPr/>
            </a:pPr>
            <a:endParaRPr lang="en-GB" sz="1300" b="1" dirty="0" smtClean="0"/>
          </a:p>
          <a:p>
            <a:pPr marL="0" indent="0" algn="ctr">
              <a:buFont typeface="Wingdings 2" pitchFamily="18" charset="2"/>
              <a:buNone/>
              <a:defRPr/>
            </a:pPr>
            <a:r>
              <a:rPr lang="en-GB" b="1" dirty="0" smtClean="0"/>
              <a:t>GERMAN</a:t>
            </a:r>
            <a:endParaRPr lang="en-GB" b="1" dirty="0"/>
          </a:p>
          <a:p>
            <a:pPr>
              <a:defRPr/>
            </a:pPr>
            <a:endParaRPr lang="en-GB" sz="1300" dirty="0" smtClean="0"/>
          </a:p>
          <a:p>
            <a:pPr>
              <a:defRPr/>
            </a:pPr>
            <a:r>
              <a:rPr lang="en-GB" dirty="0" smtClean="0"/>
              <a:t>German </a:t>
            </a:r>
            <a:r>
              <a:rPr lang="en-GB" dirty="0"/>
              <a:t>should be fun @</a:t>
            </a:r>
            <a:r>
              <a:rPr lang="en-GB" dirty="0" err="1"/>
              <a:t>LearnXDGerman</a:t>
            </a:r>
            <a:r>
              <a:rPr lang="en-GB" dirty="0"/>
              <a:t> </a:t>
            </a:r>
            <a:r>
              <a:rPr lang="en-GB" i="1" dirty="0"/>
              <a:t>German phrases followed shortly after by the English translation</a:t>
            </a:r>
            <a:r>
              <a:rPr lang="en-GB" i="1" dirty="0" smtClean="0"/>
              <a:t>.</a:t>
            </a:r>
          </a:p>
          <a:p>
            <a:pPr>
              <a:defRPr/>
            </a:pPr>
            <a:endParaRPr lang="en-GB" i="1" dirty="0"/>
          </a:p>
          <a:p>
            <a:pPr>
              <a:defRPr/>
            </a:pPr>
            <a:r>
              <a:rPr lang="en-GB" dirty="0" err="1"/>
              <a:t>Jabba</a:t>
            </a:r>
            <a:r>
              <a:rPr lang="en-GB" dirty="0"/>
              <a:t> German @</a:t>
            </a:r>
            <a:r>
              <a:rPr lang="en-GB" dirty="0" err="1"/>
              <a:t>JabbaGerman</a:t>
            </a:r>
            <a:r>
              <a:rPr lang="en-GB" dirty="0"/>
              <a:t> </a:t>
            </a:r>
            <a:r>
              <a:rPr lang="en-GB" i="1" dirty="0"/>
              <a:t>Daily German words, phrases and </a:t>
            </a:r>
            <a:r>
              <a:rPr lang="en-GB" i="1" dirty="0" smtClean="0"/>
              <a:t>games</a:t>
            </a:r>
          </a:p>
          <a:p>
            <a:pPr marL="0" indent="0">
              <a:buFont typeface="Wingdings 2" pitchFamily="18" charset="2"/>
              <a:buNone/>
              <a:defRPr/>
            </a:pPr>
            <a:endParaRPr lang="en-GB" i="1" dirty="0"/>
          </a:p>
          <a:p>
            <a:pPr>
              <a:defRPr/>
            </a:pPr>
            <a:r>
              <a:rPr lang="en-GB" dirty="0"/>
              <a:t>DW learn </a:t>
            </a:r>
            <a:r>
              <a:rPr lang="en-GB" dirty="0" err="1"/>
              <a:t>german</a:t>
            </a:r>
            <a:r>
              <a:rPr lang="en-GB" dirty="0"/>
              <a:t> @</a:t>
            </a:r>
            <a:r>
              <a:rPr lang="en-GB" dirty="0" err="1" smtClean="0"/>
              <a:t>dw-learngerman</a:t>
            </a:r>
            <a:endParaRPr lang="en-GB" dirty="0" smtClean="0"/>
          </a:p>
          <a:p>
            <a:pPr marL="0" indent="0">
              <a:buFont typeface="Wingdings 2" pitchFamily="18" charset="2"/>
              <a:buNone/>
              <a:defRPr/>
            </a:pPr>
            <a:endParaRPr lang="en-GB" dirty="0"/>
          </a:p>
          <a:p>
            <a:pPr>
              <a:defRPr/>
            </a:pPr>
            <a:r>
              <a:rPr lang="en-GB" dirty="0"/>
              <a:t>Learn 10 German @</a:t>
            </a:r>
            <a:r>
              <a:rPr lang="en-GB" dirty="0" smtClean="0"/>
              <a:t>learn10german</a:t>
            </a:r>
          </a:p>
          <a:p>
            <a:pPr>
              <a:defRPr/>
            </a:pPr>
            <a:endParaRPr lang="en-GB" dirty="0"/>
          </a:p>
          <a:p>
            <a:pPr>
              <a:defRPr/>
            </a:pPr>
            <a:r>
              <a:rPr lang="en-GB" dirty="0"/>
              <a:t>Learn German @</a:t>
            </a:r>
            <a:r>
              <a:rPr lang="en-GB" dirty="0" err="1" smtClean="0"/>
              <a:t>MyLinguaDE</a:t>
            </a:r>
            <a:endParaRPr lang="en-GB" dirty="0"/>
          </a:p>
        </p:txBody>
      </p:sp>
      <p:sp>
        <p:nvSpPr>
          <p:cNvPr id="4" name="Content Placeholder 3"/>
          <p:cNvSpPr>
            <a:spLocks noGrp="1"/>
          </p:cNvSpPr>
          <p:nvPr>
            <p:ph sz="half" idx="2"/>
          </p:nvPr>
        </p:nvSpPr>
        <p:spPr>
          <a:xfrm>
            <a:off x="4067175" y="1628775"/>
            <a:ext cx="3600450" cy="4852988"/>
          </a:xfrm>
          <a:ln w="57150">
            <a:solidFill>
              <a:schemeClr val="accent1">
                <a:lumMod val="75000"/>
              </a:schemeClr>
            </a:solidFill>
          </a:ln>
        </p:spPr>
        <p:txBody>
          <a:bodyPr>
            <a:normAutofit fontScale="55000" lnSpcReduction="20000"/>
          </a:bodyPr>
          <a:lstStyle/>
          <a:p>
            <a:pPr marL="0" indent="0" algn="ctr">
              <a:buFont typeface="Wingdings 2" pitchFamily="18" charset="2"/>
              <a:buNone/>
              <a:defRPr/>
            </a:pPr>
            <a:endParaRPr lang="en-GB" sz="1300" b="1" dirty="0" smtClean="0"/>
          </a:p>
          <a:p>
            <a:pPr marL="0" indent="0" algn="ctr">
              <a:buFont typeface="Wingdings 2" pitchFamily="18" charset="2"/>
              <a:buNone/>
              <a:defRPr/>
            </a:pPr>
            <a:r>
              <a:rPr lang="en-GB" b="1" dirty="0" smtClean="0"/>
              <a:t>FRENCH</a:t>
            </a:r>
          </a:p>
          <a:p>
            <a:pPr>
              <a:defRPr/>
            </a:pPr>
            <a:r>
              <a:rPr lang="en-GB" dirty="0" smtClean="0"/>
              <a:t>French Today @</a:t>
            </a:r>
            <a:r>
              <a:rPr lang="en-GB" dirty="0" err="1" smtClean="0"/>
              <a:t>frenchToday</a:t>
            </a:r>
            <a:endParaRPr lang="en-GB" dirty="0" smtClean="0"/>
          </a:p>
          <a:p>
            <a:pPr marL="0" indent="0">
              <a:buFont typeface="Wingdings 2" pitchFamily="18" charset="2"/>
              <a:buNone/>
              <a:defRPr/>
            </a:pPr>
            <a:endParaRPr lang="en-GB" sz="1500" dirty="0" smtClean="0"/>
          </a:p>
          <a:p>
            <a:pPr>
              <a:defRPr/>
            </a:pPr>
            <a:r>
              <a:rPr lang="en-GB" dirty="0" smtClean="0"/>
              <a:t>Radio Lingua French @</a:t>
            </a:r>
            <a:r>
              <a:rPr lang="en-GB" dirty="0" err="1" smtClean="0"/>
              <a:t>learnfrench</a:t>
            </a:r>
            <a:endParaRPr lang="en-GB" dirty="0" smtClean="0"/>
          </a:p>
          <a:p>
            <a:pPr>
              <a:defRPr/>
            </a:pPr>
            <a:endParaRPr lang="en-GB" sz="1300" dirty="0" smtClean="0"/>
          </a:p>
          <a:p>
            <a:pPr>
              <a:defRPr/>
            </a:pPr>
            <a:r>
              <a:rPr lang="en-GB" dirty="0" smtClean="0"/>
              <a:t>Learn 10 French @learn10french</a:t>
            </a:r>
          </a:p>
          <a:p>
            <a:pPr marL="0" indent="0">
              <a:buFont typeface="Wingdings 2" pitchFamily="18" charset="2"/>
              <a:buNone/>
              <a:defRPr/>
            </a:pPr>
            <a:endParaRPr lang="en-GB" sz="1300" dirty="0" smtClean="0"/>
          </a:p>
          <a:p>
            <a:pPr>
              <a:defRPr/>
            </a:pPr>
            <a:r>
              <a:rPr lang="en-GB" dirty="0" smtClean="0"/>
              <a:t>Learn French today @</a:t>
            </a:r>
            <a:r>
              <a:rPr lang="en-GB" dirty="0" err="1" smtClean="0"/>
              <a:t>french_learner</a:t>
            </a:r>
            <a:endParaRPr lang="en-GB" dirty="0" smtClean="0"/>
          </a:p>
          <a:p>
            <a:pPr marL="0" indent="0">
              <a:buFont typeface="Wingdings 2" pitchFamily="18" charset="2"/>
              <a:buNone/>
              <a:defRPr/>
            </a:pPr>
            <a:endParaRPr lang="en-GB" sz="1300" dirty="0"/>
          </a:p>
          <a:p>
            <a:pPr marL="0" indent="0" algn="ctr">
              <a:buFont typeface="Wingdings 2" pitchFamily="18" charset="2"/>
              <a:buNone/>
              <a:defRPr/>
            </a:pPr>
            <a:r>
              <a:rPr lang="en-GB" b="1" dirty="0" smtClean="0"/>
              <a:t>Business Studies</a:t>
            </a:r>
          </a:p>
          <a:p>
            <a:pPr>
              <a:defRPr/>
            </a:pPr>
            <a:r>
              <a:rPr lang="en-GB" dirty="0" smtClean="0"/>
              <a:t>Business </a:t>
            </a:r>
            <a:r>
              <a:rPr lang="en-GB" dirty="0"/>
              <a:t>Studies @</a:t>
            </a:r>
            <a:r>
              <a:rPr lang="en-GB" dirty="0" err="1"/>
              <a:t>DHSBusiness</a:t>
            </a:r>
            <a:r>
              <a:rPr lang="en-GB" dirty="0"/>
              <a:t> </a:t>
            </a:r>
            <a:r>
              <a:rPr lang="en-GB" i="1" dirty="0"/>
              <a:t>Exam tips, techniques and business related information</a:t>
            </a:r>
          </a:p>
          <a:p>
            <a:pPr>
              <a:defRPr/>
            </a:pPr>
            <a:endParaRPr lang="en-GB" dirty="0" smtClean="0"/>
          </a:p>
          <a:p>
            <a:pPr>
              <a:defRPr/>
            </a:pPr>
            <a:r>
              <a:rPr lang="en-GB" dirty="0" smtClean="0"/>
              <a:t>Tutor2u </a:t>
            </a:r>
            <a:r>
              <a:rPr lang="en-GB" dirty="0"/>
              <a:t>Business @tutor2ubusiness </a:t>
            </a:r>
            <a:r>
              <a:rPr lang="en-GB" i="1" dirty="0"/>
              <a:t>Free resources to help you revise</a:t>
            </a:r>
          </a:p>
          <a:p>
            <a:pPr>
              <a:defRPr/>
            </a:pPr>
            <a:r>
              <a:rPr lang="en-GB" dirty="0"/>
              <a:t>Business Studies @</a:t>
            </a:r>
            <a:r>
              <a:rPr lang="en-GB" dirty="0" err="1"/>
              <a:t>KingEdBiz</a:t>
            </a:r>
            <a:endParaRPr lang="en-GB" dirty="0" smtClean="0"/>
          </a:p>
          <a:p>
            <a:pPr>
              <a:defRPr/>
            </a:pPr>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7239000" cy="1143000"/>
          </a:xfrm>
        </p:spPr>
        <p:txBody>
          <a:bodyPr/>
          <a:lstStyle/>
          <a:p>
            <a:pPr>
              <a:defRPr/>
            </a:pPr>
            <a:r>
              <a:rPr lang="en-GB" cap="none" dirty="0" smtClean="0"/>
              <a:t>Memory Curve</a:t>
            </a:r>
            <a:endParaRPr lang="en-GB" cap="none" dirty="0"/>
          </a:p>
        </p:txBody>
      </p:sp>
      <p:pic>
        <p:nvPicPr>
          <p:cNvPr id="12291" name="Content Placeholder 3"/>
          <p:cNvPicPr>
            <a:picLocks noGrp="1"/>
          </p:cNvPicPr>
          <p:nvPr>
            <p:ph idx="1"/>
          </p:nvPr>
        </p:nvPicPr>
        <p:blipFill>
          <a:blip r:embed="rId2">
            <a:extLst>
              <a:ext uri="{28A0092B-C50C-407E-A947-70E740481C1C}">
                <a14:useLocalDpi xmlns:a14="http://schemas.microsoft.com/office/drawing/2010/main" val="0"/>
              </a:ext>
            </a:extLst>
          </a:blip>
          <a:srcRect l="8330" t="29146" r="41550" b="12323"/>
          <a:stretch>
            <a:fillRect/>
          </a:stretch>
        </p:blipFill>
        <p:spPr>
          <a:xfrm>
            <a:off x="1619250" y="1268413"/>
            <a:ext cx="4889500" cy="3344862"/>
          </a:xfrm>
        </p:spPr>
      </p:pic>
      <p:sp>
        <p:nvSpPr>
          <p:cNvPr id="5" name="Rectangle 4"/>
          <p:cNvSpPr/>
          <p:nvPr/>
        </p:nvSpPr>
        <p:spPr>
          <a:xfrm>
            <a:off x="1258888" y="4754563"/>
            <a:ext cx="6265862" cy="2092325"/>
          </a:xfrm>
          <a:prstGeom prst="rect">
            <a:avLst/>
          </a:prstGeom>
        </p:spPr>
        <p:txBody>
          <a:bodyPr>
            <a:spAutoFit/>
          </a:bodyPr>
          <a:lstStyle/>
          <a:p>
            <a:pPr>
              <a:defRPr/>
            </a:pPr>
            <a:r>
              <a:rPr lang="en-GB" sz="2600" dirty="0">
                <a:latin typeface="+mn-lt"/>
              </a:rPr>
              <a:t>After 24 hours you're likely to retain just 35% of the information you revised the previous evening. Furthermore, after 31 days you only remember approximately 20% of subject content.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fr-FR" cap="none" dirty="0" err="1" smtClean="0"/>
              <a:t>Revision</a:t>
            </a:r>
            <a:r>
              <a:rPr lang="fr-FR" cap="none" dirty="0" smtClean="0"/>
              <a:t> </a:t>
            </a:r>
            <a:r>
              <a:rPr lang="fr-FR" cap="none" dirty="0" err="1"/>
              <a:t>C</a:t>
            </a:r>
            <a:r>
              <a:rPr lang="fr-FR" cap="none" dirty="0" err="1" smtClean="0"/>
              <a:t>lock</a:t>
            </a:r>
            <a:endParaRPr lang="en-GB" cap="none" dirty="0"/>
          </a:p>
        </p:txBody>
      </p:sp>
      <p:pic>
        <p:nvPicPr>
          <p:cNvPr id="1331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16013" y="1844675"/>
            <a:ext cx="5976937" cy="439261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Why?</a:t>
            </a:r>
            <a:endParaRPr lang="en-GB" dirty="0"/>
          </a:p>
        </p:txBody>
      </p:sp>
      <p:sp>
        <p:nvSpPr>
          <p:cNvPr id="14339" name="Content Placeholder 3"/>
          <p:cNvSpPr>
            <a:spLocks noGrp="1"/>
          </p:cNvSpPr>
          <p:nvPr>
            <p:ph idx="1"/>
          </p:nvPr>
        </p:nvSpPr>
        <p:spPr/>
        <p:txBody>
          <a:bodyPr/>
          <a:lstStyle/>
          <a:p>
            <a:r>
              <a:rPr lang="en-GB" altLang="en-US" smtClean="0"/>
              <a:t>It is important that students review, practice and check.</a:t>
            </a:r>
          </a:p>
          <a:p>
            <a:r>
              <a:rPr lang="en-GB" altLang="en-US" smtClean="0"/>
              <a:t>Students need to plan what they are actually revising, not just Maths e.g. algebra</a:t>
            </a:r>
          </a:p>
          <a:p>
            <a:r>
              <a:rPr lang="en-GB" altLang="en-US" smtClean="0"/>
              <a:t>When practising, set timers and stick to it. Recreating exam conditions can also help.</a:t>
            </a:r>
          </a:p>
          <a:p>
            <a:r>
              <a:rPr lang="en-GB" altLang="en-US" smtClean="0"/>
              <a:t>When checking, check against mark schemes, ask teachers/friends to look over the answers and give you feedback.</a:t>
            </a:r>
          </a:p>
          <a:p>
            <a:r>
              <a:rPr lang="en-GB" altLang="en-US" smtClean="0"/>
              <a:t>Re drafting answers is also helpful.</a:t>
            </a:r>
          </a:p>
          <a:p>
            <a:endParaRPr lang="en-GB" altLang="en-US"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71500"/>
            <a:ext cx="7239000" cy="1143000"/>
          </a:xfrm>
        </p:spPr>
        <p:txBody>
          <a:bodyPr>
            <a:normAutofit fontScale="90000"/>
          </a:bodyPr>
          <a:lstStyle/>
          <a:p>
            <a:pPr eaLnBrk="1" fontAlgn="auto" hangingPunct="1">
              <a:spcAft>
                <a:spcPts val="0"/>
              </a:spcAft>
              <a:defRPr/>
            </a:pPr>
            <a:r>
              <a:rPr lang="en-GB" cap="none" dirty="0" smtClean="0"/>
              <a:t>Revision technique 1: Flash Cards</a:t>
            </a:r>
            <a:endParaRPr lang="en-GB" cap="none" dirty="0"/>
          </a:p>
        </p:txBody>
      </p:sp>
      <p:sp>
        <p:nvSpPr>
          <p:cNvPr id="15363" name="Content Placeholder 2"/>
          <p:cNvSpPr>
            <a:spLocks noGrp="1"/>
          </p:cNvSpPr>
          <p:nvPr>
            <p:ph idx="1"/>
          </p:nvPr>
        </p:nvSpPr>
        <p:spPr>
          <a:xfrm>
            <a:off x="0" y="692150"/>
            <a:ext cx="8172450" cy="4846638"/>
          </a:xfrm>
        </p:spPr>
        <p:txBody>
          <a:bodyPr/>
          <a:lstStyle/>
          <a:p>
            <a:pPr eaLnBrk="1" hangingPunct="1"/>
            <a:r>
              <a:rPr lang="en-GB" altLang="en-US" smtClean="0">
                <a:ea typeface="MS PGothic" pitchFamily="34" charset="-128"/>
              </a:rPr>
              <a:t>Choose a topic / word (students to use their text books or revision guides for cues) and write this on one side of the card</a:t>
            </a:r>
          </a:p>
          <a:p>
            <a:pPr eaLnBrk="1" hangingPunct="1"/>
            <a:r>
              <a:rPr lang="en-GB" altLang="en-US" smtClean="0">
                <a:ea typeface="MS PGothic" pitchFamily="34" charset="-128"/>
              </a:rPr>
              <a:t>Read the relevant part of their textbook or notes. </a:t>
            </a:r>
          </a:p>
          <a:p>
            <a:pPr eaLnBrk="1" hangingPunct="1"/>
            <a:endParaRPr lang="en-GB" altLang="en-US" sz="800" smtClean="0">
              <a:ea typeface="MS PGothic" pitchFamily="34" charset="-128"/>
            </a:endParaRPr>
          </a:p>
          <a:p>
            <a:pPr eaLnBrk="1" hangingPunct="1"/>
            <a:r>
              <a:rPr lang="en-GB" altLang="en-US" smtClean="0">
                <a:ea typeface="MS PGothic" pitchFamily="34" charset="-128"/>
              </a:rPr>
              <a:t>Students to then go back to their cards and try to write keywords, notes or definitions on them (this tests their memory)</a:t>
            </a:r>
          </a:p>
          <a:p>
            <a:pPr eaLnBrk="1" hangingPunct="1"/>
            <a:endParaRPr lang="en-GB" altLang="en-US" sz="800" smtClean="0">
              <a:ea typeface="MS PGothic" pitchFamily="34" charset="-128"/>
            </a:endParaRPr>
          </a:p>
          <a:p>
            <a:pPr eaLnBrk="1" hangingPunct="1"/>
            <a:r>
              <a:rPr lang="en-GB" altLang="en-US" smtClean="0">
                <a:ea typeface="MS PGothic" pitchFamily="34" charset="-128"/>
              </a:rPr>
              <a:t>Why? Summarising knowledge is a really good way to test what they know</a:t>
            </a:r>
          </a:p>
          <a:p>
            <a:pPr eaLnBrk="1" hangingPunct="1"/>
            <a:endParaRPr lang="en-GB" altLang="en-US" sz="800" smtClean="0">
              <a:ea typeface="MS PGothic" pitchFamily="34" charset="-128"/>
            </a:endParaRPr>
          </a:p>
          <a:p>
            <a:pPr eaLnBrk="1" hangingPunct="1"/>
            <a:r>
              <a:rPr lang="en-GB" altLang="en-US" smtClean="0">
                <a:ea typeface="MS PGothic" pitchFamily="34" charset="-128"/>
              </a:rPr>
              <a:t>Students can then flick through the cards to help them  remember or use them to get friends/parents to test them.</a:t>
            </a:r>
          </a:p>
          <a:p>
            <a:pPr eaLnBrk="1" hangingPunct="1"/>
            <a:endParaRPr lang="en-GB" altLang="en-US" smtClean="0">
              <a:ea typeface="MS PGothic" pitchFamily="34" charset="-12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143000"/>
          </a:xfrm>
        </p:spPr>
        <p:txBody>
          <a:bodyPr>
            <a:normAutofit fontScale="90000"/>
          </a:bodyPr>
          <a:lstStyle/>
          <a:p>
            <a:pPr eaLnBrk="1" fontAlgn="auto" hangingPunct="1">
              <a:spcAft>
                <a:spcPts val="0"/>
              </a:spcAft>
              <a:defRPr/>
            </a:pPr>
            <a:r>
              <a:rPr lang="en-GB" cap="none" dirty="0" smtClean="0"/>
              <a:t>Revision technique 2: Mind Maps</a:t>
            </a:r>
            <a:endParaRPr lang="en-GB" cap="none" dirty="0"/>
          </a:p>
        </p:txBody>
      </p:sp>
      <p:sp>
        <p:nvSpPr>
          <p:cNvPr id="16387" name="Content Placeholder 2"/>
          <p:cNvSpPr>
            <a:spLocks noGrp="1"/>
          </p:cNvSpPr>
          <p:nvPr>
            <p:ph idx="1"/>
          </p:nvPr>
        </p:nvSpPr>
        <p:spPr/>
        <p:txBody>
          <a:bodyPr/>
          <a:lstStyle/>
          <a:p>
            <a:pPr eaLnBrk="1" hangingPunct="1"/>
            <a:r>
              <a:rPr lang="en-GB" altLang="en-US" smtClean="0">
                <a:ea typeface="MS PGothic" pitchFamily="34" charset="-128"/>
              </a:rPr>
              <a:t>Mind mapping is one of the best ways to capture  thoughts and bring them to life in visual form.</a:t>
            </a:r>
          </a:p>
          <a:p>
            <a:pPr eaLnBrk="1" hangingPunct="1"/>
            <a:r>
              <a:rPr lang="en-GB" altLang="en-US" smtClean="0">
                <a:ea typeface="MS PGothic" pitchFamily="34" charset="-128"/>
              </a:rPr>
              <a:t>Mind maps can help students become more creative and remember more.</a:t>
            </a:r>
          </a:p>
          <a:p>
            <a:pPr eaLnBrk="1" hangingPunct="1"/>
            <a:r>
              <a:rPr lang="en-GB" altLang="en-US" smtClean="0">
                <a:ea typeface="MS PGothic" pitchFamily="34" charset="-128"/>
              </a:rPr>
              <a:t>A mind map is basically a diagram that connects information around a central subject.</a:t>
            </a:r>
          </a:p>
          <a:p>
            <a:pPr eaLnBrk="1" hangingPunct="1"/>
            <a:r>
              <a:rPr lang="en-GB" altLang="en-US" smtClean="0">
                <a:ea typeface="MS PGothic" pitchFamily="34" charset="-128"/>
              </a:rPr>
              <a:t>The combination of words and pictures is 6 times better than words alone.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143000"/>
          </a:xfrm>
        </p:spPr>
        <p:txBody>
          <a:bodyPr>
            <a:normAutofit fontScale="90000"/>
          </a:bodyPr>
          <a:lstStyle/>
          <a:p>
            <a:pPr eaLnBrk="1" fontAlgn="auto" hangingPunct="1">
              <a:spcAft>
                <a:spcPts val="0"/>
              </a:spcAft>
              <a:defRPr/>
            </a:pPr>
            <a:r>
              <a:rPr lang="en-GB" cap="none" dirty="0" smtClean="0"/>
              <a:t>Revision technique 3: Pod </a:t>
            </a:r>
            <a:r>
              <a:rPr lang="en-GB" cap="none" dirty="0"/>
              <a:t>C</a:t>
            </a:r>
            <a:r>
              <a:rPr lang="en-GB" cap="none" dirty="0" smtClean="0"/>
              <a:t>asts</a:t>
            </a:r>
            <a:endParaRPr lang="en-GB" cap="none" dirty="0"/>
          </a:p>
        </p:txBody>
      </p:sp>
      <p:sp>
        <p:nvSpPr>
          <p:cNvPr id="17411" name="Content Placeholder 2"/>
          <p:cNvSpPr>
            <a:spLocks noGrp="1"/>
          </p:cNvSpPr>
          <p:nvPr>
            <p:ph idx="1"/>
          </p:nvPr>
        </p:nvSpPr>
        <p:spPr/>
        <p:txBody>
          <a:bodyPr/>
          <a:lstStyle/>
          <a:p>
            <a:pPr eaLnBrk="1" hangingPunct="1"/>
            <a:r>
              <a:rPr lang="en-GB" altLang="en-US" smtClean="0">
                <a:ea typeface="MS PGothic" pitchFamily="34" charset="-128"/>
              </a:rPr>
              <a:t>If you daughter loves listening to music this might be the best way for them to revise. </a:t>
            </a:r>
          </a:p>
          <a:p>
            <a:pPr eaLnBrk="1" hangingPunct="1"/>
            <a:r>
              <a:rPr lang="en-GB" altLang="en-US" smtClean="0">
                <a:ea typeface="MS PGothic" pitchFamily="34" charset="-128"/>
              </a:rPr>
              <a:t>Students can record themselves speaking their work. They will be amazed how quickly it will go in. when you think about how quickly you remember song lyrics.</a:t>
            </a:r>
          </a:p>
          <a:p>
            <a:pPr eaLnBrk="1" hangingPunct="1"/>
            <a:r>
              <a:rPr lang="en-GB" altLang="en-US" smtClean="0">
                <a:ea typeface="MS PGothic" pitchFamily="34" charset="-128"/>
              </a:rPr>
              <a:t>There are also podcasts that can be downloaded for various subjects.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143000"/>
          </a:xfrm>
        </p:spPr>
        <p:txBody>
          <a:bodyPr>
            <a:normAutofit fontScale="90000"/>
          </a:bodyPr>
          <a:lstStyle/>
          <a:p>
            <a:pPr eaLnBrk="1" fontAlgn="auto" hangingPunct="1">
              <a:spcAft>
                <a:spcPts val="0"/>
              </a:spcAft>
              <a:defRPr/>
            </a:pPr>
            <a:r>
              <a:rPr lang="en-GB" cap="none" dirty="0" smtClean="0"/>
              <a:t>Revision technique 4: Song </a:t>
            </a:r>
            <a:r>
              <a:rPr lang="en-GB" cap="none" dirty="0"/>
              <a:t>L</a:t>
            </a:r>
            <a:r>
              <a:rPr lang="en-GB" cap="none" dirty="0" smtClean="0"/>
              <a:t>yrics</a:t>
            </a:r>
            <a:endParaRPr lang="en-GB" cap="none" dirty="0"/>
          </a:p>
        </p:txBody>
      </p:sp>
      <p:sp>
        <p:nvSpPr>
          <p:cNvPr id="18435" name="Content Placeholder 2"/>
          <p:cNvSpPr>
            <a:spLocks noGrp="1"/>
          </p:cNvSpPr>
          <p:nvPr>
            <p:ph idx="1"/>
          </p:nvPr>
        </p:nvSpPr>
        <p:spPr/>
        <p:txBody>
          <a:bodyPr/>
          <a:lstStyle/>
          <a:p>
            <a:pPr eaLnBrk="1" hangingPunct="1"/>
            <a:r>
              <a:rPr lang="en-GB" altLang="en-US" smtClean="0">
                <a:ea typeface="MS PGothic" pitchFamily="34" charset="-128"/>
              </a:rPr>
              <a:t>If your daughter loves singing or listening to music this is a great way to revise. Although, I would not recommended this as their only form of revision.</a:t>
            </a:r>
          </a:p>
          <a:p>
            <a:pPr eaLnBrk="1" hangingPunct="1"/>
            <a:r>
              <a:rPr lang="en-GB" altLang="en-US" smtClean="0">
                <a:ea typeface="MS PGothic" pitchFamily="34" charset="-128"/>
              </a:rPr>
              <a:t>They should think of catchy songs, or songs that they listen to a lot and change the lyrics to fit different topics.</a:t>
            </a:r>
          </a:p>
          <a:p>
            <a:pPr eaLnBrk="1" hangingPunct="1"/>
            <a:r>
              <a:rPr lang="en-GB" altLang="en-US" smtClean="0">
                <a:ea typeface="MS PGothic" pitchFamily="34" charset="-128"/>
              </a:rPr>
              <a:t>Every time they hear the song they will remember the lyrics you have changed. It really does work.</a:t>
            </a:r>
          </a:p>
        </p:txBody>
      </p:sp>
      <p:pic>
        <p:nvPicPr>
          <p:cNvPr id="18436" name="Picture 3" descr="ipod.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125" y="5448300"/>
            <a:ext cx="2232025"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143000"/>
          </a:xfrm>
        </p:spPr>
        <p:txBody>
          <a:bodyPr/>
          <a:lstStyle/>
          <a:p>
            <a:pPr eaLnBrk="1" fontAlgn="auto" hangingPunct="1">
              <a:spcAft>
                <a:spcPts val="0"/>
              </a:spcAft>
              <a:defRPr/>
            </a:pPr>
            <a:r>
              <a:rPr lang="en-GB" cap="none" dirty="0" smtClean="0"/>
              <a:t>Revision technique 5: Q and A</a:t>
            </a:r>
            <a:endParaRPr lang="en-GB" cap="none" dirty="0"/>
          </a:p>
        </p:txBody>
      </p:sp>
      <p:sp>
        <p:nvSpPr>
          <p:cNvPr id="19459" name="Content Placeholder 2"/>
          <p:cNvSpPr>
            <a:spLocks noGrp="1"/>
          </p:cNvSpPr>
          <p:nvPr>
            <p:ph idx="1"/>
          </p:nvPr>
        </p:nvSpPr>
        <p:spPr>
          <a:xfrm>
            <a:off x="179388" y="1609725"/>
            <a:ext cx="7516812" cy="4846638"/>
          </a:xfrm>
        </p:spPr>
        <p:txBody>
          <a:bodyPr/>
          <a:lstStyle/>
          <a:p>
            <a:pPr eaLnBrk="1" hangingPunct="1"/>
            <a:r>
              <a:rPr lang="en-US" altLang="en-US" smtClean="0">
                <a:ea typeface="MS PGothic" pitchFamily="34" charset="-128"/>
              </a:rPr>
              <a:t>Instead of just reading notes, students should read and answer questions. The best way to do this is to look for answers to previous exam answers. </a:t>
            </a:r>
          </a:p>
          <a:p>
            <a:pPr eaLnBrk="1" hangingPunct="1"/>
            <a:r>
              <a:rPr lang="en-US" altLang="en-US" smtClean="0">
                <a:ea typeface="MS PGothic" pitchFamily="34" charset="-128"/>
              </a:rPr>
              <a:t>Timing is important, parents can help with this. This will also help them with making sure they have the timings correct for the exam, as well as  helping to increase their handwriting speed and their ability to think and write under pressure. </a:t>
            </a:r>
          </a:p>
          <a:p>
            <a:pPr eaLnBrk="1" hangingPunct="1"/>
            <a:endParaRPr lang="en-GB" altLang="en-US" smtClean="0">
              <a:ea typeface="MS PGothic" pitchFamily="34" charset="-128"/>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1_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Override1.xml><?xml version="1.0" encoding="utf-8"?>
<a:themeOverride xmlns:a="http://schemas.openxmlformats.org/drawingml/2006/main">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ppt/theme/themeOverride2.xml><?xml version="1.0" encoding="utf-8"?>
<a:themeOverride xmlns:a="http://schemas.openxmlformats.org/drawingml/2006/main">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docProps/app.xml><?xml version="1.0" encoding="utf-8"?>
<Properties xmlns="http://schemas.openxmlformats.org/officeDocument/2006/extended-properties" xmlns:vt="http://schemas.openxmlformats.org/officeDocument/2006/docPropsVTypes">
  <Template>Opulent</Template>
  <TotalTime>275</TotalTime>
  <Words>840</Words>
  <Application>Microsoft Office PowerPoint</Application>
  <PresentationFormat>On-screen Show (4:3)</PresentationFormat>
  <Paragraphs>92</Paragraphs>
  <Slides>15</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15</vt:i4>
      </vt:variant>
    </vt:vector>
  </HeadingPairs>
  <TitlesOfParts>
    <vt:vector size="23" baseType="lpstr">
      <vt:lpstr>Arial</vt:lpstr>
      <vt:lpstr>Trebuchet MS</vt:lpstr>
      <vt:lpstr>Wingdings 2</vt:lpstr>
      <vt:lpstr>Wingdings</vt:lpstr>
      <vt:lpstr>Calibri</vt:lpstr>
      <vt:lpstr>MS PGothic</vt:lpstr>
      <vt:lpstr>Opulent</vt:lpstr>
      <vt:lpstr>1_Opulent</vt:lpstr>
      <vt:lpstr>Revision Techniques Supporting your Daughter</vt:lpstr>
      <vt:lpstr>Memory Curve</vt:lpstr>
      <vt:lpstr>Revision Clock</vt:lpstr>
      <vt:lpstr>Why?</vt:lpstr>
      <vt:lpstr>Revision technique 1: Flash Cards</vt:lpstr>
      <vt:lpstr>Revision technique 2: Mind Maps</vt:lpstr>
      <vt:lpstr>Revision technique 3: Pod Casts</vt:lpstr>
      <vt:lpstr>Revision technique 4: Song Lyrics</vt:lpstr>
      <vt:lpstr>Revision technique 5: Q and A</vt:lpstr>
      <vt:lpstr>Revision technique 5:Past Papers and questions</vt:lpstr>
      <vt:lpstr>Revision technique 6: Storyboard</vt:lpstr>
      <vt:lpstr>Revision technique 7:Post it notes</vt:lpstr>
      <vt:lpstr>Revision technique 8: Revision Websites and videos</vt:lpstr>
      <vt:lpstr>Revision technique 9: Apps</vt:lpstr>
      <vt:lpstr>Revision technique 10: Twitter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Enhanced Support for your daughter</dc:title>
  <dc:creator>Katy Louise Martin</dc:creator>
  <cp:lastModifiedBy>Steven Johnson</cp:lastModifiedBy>
  <cp:revision>29</cp:revision>
  <dcterms:created xsi:type="dcterms:W3CDTF">2013-10-20T17:24:23Z</dcterms:created>
  <dcterms:modified xsi:type="dcterms:W3CDTF">2017-10-02T09:01:10Z</dcterms:modified>
</cp:coreProperties>
</file>